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2"/>
  </p:handoutMasterIdLst>
  <p:sldIdLst>
    <p:sldId id="317" r:id="rId3"/>
    <p:sldId id="264" r:id="rId5"/>
    <p:sldId id="322" r:id="rId6"/>
    <p:sldId id="259" r:id="rId7"/>
    <p:sldId id="329" r:id="rId8"/>
    <p:sldId id="331" r:id="rId9"/>
    <p:sldId id="332" r:id="rId10"/>
    <p:sldId id="333" r:id="rId11"/>
    <p:sldId id="334" r:id="rId12"/>
    <p:sldId id="335" r:id="rId13"/>
    <p:sldId id="321" r:id="rId14"/>
    <p:sldId id="326" r:id="rId15"/>
    <p:sldId id="327" r:id="rId16"/>
    <p:sldId id="320" r:id="rId17"/>
    <p:sldId id="338" r:id="rId18"/>
    <p:sldId id="336" r:id="rId19"/>
    <p:sldId id="319" r:id="rId20"/>
    <p:sldId id="318" r:id="rId21"/>
  </p:sldIdLst>
  <p:sldSz cx="11520170" cy="6480175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6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75" userDrawn="1">
          <p15:clr>
            <a:srgbClr val="A4A3A4"/>
          </p15:clr>
        </p15:guide>
        <p15:guide id="2" pos="362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600"/>
    <a:srgbClr val="3992DB"/>
    <a:srgbClr val="005DA2"/>
    <a:srgbClr val="0F1836"/>
    <a:srgbClr val="FDFDFD"/>
    <a:srgbClr val="D9D9D9"/>
    <a:srgbClr val="DCDE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 showGuides="1">
      <p:cViewPr varScale="1">
        <p:scale>
          <a:sx n="121" d="100"/>
          <a:sy n="121" d="100"/>
        </p:scale>
        <p:origin x="624" y="96"/>
      </p:cViewPr>
      <p:guideLst>
        <p:guide orient="horz" pos="2075"/>
        <p:guide pos="362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928"/>
        <p:guide pos="215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handoutMaster" Target="handoutMasters/handout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151890" rtl="0" eaLnBrk="1" latinLnBrk="0" hangingPunct="1">
      <a:defRPr sz="1510" kern="1200">
        <a:solidFill>
          <a:schemeClr val="tx1"/>
        </a:solidFill>
        <a:latin typeface="+mn-lt"/>
        <a:ea typeface="+mn-ea"/>
        <a:cs typeface="+mn-cs"/>
      </a:defRPr>
    </a:lvl1pPr>
    <a:lvl2pPr marL="575945" algn="l" defTabSz="1151890" rtl="0" eaLnBrk="1" latinLnBrk="0" hangingPunct="1">
      <a:defRPr sz="1510" kern="1200">
        <a:solidFill>
          <a:schemeClr val="tx1"/>
        </a:solidFill>
        <a:latin typeface="+mn-lt"/>
        <a:ea typeface="+mn-ea"/>
        <a:cs typeface="+mn-cs"/>
      </a:defRPr>
    </a:lvl2pPr>
    <a:lvl3pPr marL="1151890" algn="l" defTabSz="1151890" rtl="0" eaLnBrk="1" latinLnBrk="0" hangingPunct="1">
      <a:defRPr sz="1510" kern="1200">
        <a:solidFill>
          <a:schemeClr val="tx1"/>
        </a:solidFill>
        <a:latin typeface="+mn-lt"/>
        <a:ea typeface="+mn-ea"/>
        <a:cs typeface="+mn-cs"/>
      </a:defRPr>
    </a:lvl3pPr>
    <a:lvl4pPr marL="1727835" algn="l" defTabSz="1151890" rtl="0" eaLnBrk="1" latinLnBrk="0" hangingPunct="1">
      <a:defRPr sz="1510" kern="1200">
        <a:solidFill>
          <a:schemeClr val="tx1"/>
        </a:solidFill>
        <a:latin typeface="+mn-lt"/>
        <a:ea typeface="+mn-ea"/>
        <a:cs typeface="+mn-cs"/>
      </a:defRPr>
    </a:lvl4pPr>
    <a:lvl5pPr marL="2303780" algn="l" defTabSz="1151890" rtl="0" eaLnBrk="1" latinLnBrk="0" hangingPunct="1">
      <a:defRPr sz="1510" kern="1200">
        <a:solidFill>
          <a:schemeClr val="tx1"/>
        </a:solidFill>
        <a:latin typeface="+mn-lt"/>
        <a:ea typeface="+mn-ea"/>
        <a:cs typeface="+mn-cs"/>
      </a:defRPr>
    </a:lvl5pPr>
    <a:lvl6pPr marL="2879090" algn="l" defTabSz="1151890" rtl="0" eaLnBrk="1" latinLnBrk="0" hangingPunct="1">
      <a:defRPr sz="1510" kern="1200">
        <a:solidFill>
          <a:schemeClr val="tx1"/>
        </a:solidFill>
        <a:latin typeface="+mn-lt"/>
        <a:ea typeface="+mn-ea"/>
        <a:cs typeface="+mn-cs"/>
      </a:defRPr>
    </a:lvl6pPr>
    <a:lvl7pPr marL="3455035" algn="l" defTabSz="1151890" rtl="0" eaLnBrk="1" latinLnBrk="0" hangingPunct="1">
      <a:defRPr sz="1510" kern="1200">
        <a:solidFill>
          <a:schemeClr val="tx1"/>
        </a:solidFill>
        <a:latin typeface="+mn-lt"/>
        <a:ea typeface="+mn-ea"/>
        <a:cs typeface="+mn-cs"/>
      </a:defRPr>
    </a:lvl7pPr>
    <a:lvl8pPr marL="4030980" algn="l" defTabSz="1151890" rtl="0" eaLnBrk="1" latinLnBrk="0" hangingPunct="1">
      <a:defRPr sz="1510" kern="1200">
        <a:solidFill>
          <a:schemeClr val="tx1"/>
        </a:solidFill>
        <a:latin typeface="+mn-lt"/>
        <a:ea typeface="+mn-ea"/>
        <a:cs typeface="+mn-cs"/>
      </a:defRPr>
    </a:lvl8pPr>
    <a:lvl9pPr marL="4606925" algn="l" defTabSz="1151890" rtl="0" eaLnBrk="1" latinLnBrk="0" hangingPunct="1">
      <a:defRPr sz="151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039" y="2013055"/>
            <a:ext cx="9792415" cy="1389038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073" y="3672099"/>
            <a:ext cx="8064342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59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1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27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03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56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32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08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951947" y="787924"/>
            <a:ext cx="988876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7"/>
          <p:cNvGrpSpPr/>
          <p:nvPr/>
        </p:nvGrpSpPr>
        <p:grpSpPr bwMode="auto">
          <a:xfrm>
            <a:off x="407612" y="369012"/>
            <a:ext cx="491828" cy="259508"/>
            <a:chOff x="0" y="0"/>
            <a:chExt cx="1041399" cy="549275"/>
          </a:xfrm>
        </p:grpSpPr>
        <p:sp>
          <p:nvSpPr>
            <p:cNvPr id="13" name="Freeform 16"/>
            <p:cNvSpPr/>
            <p:nvPr/>
          </p:nvSpPr>
          <p:spPr bwMode="auto">
            <a:xfrm>
              <a:off x="0" y="0"/>
              <a:ext cx="361950" cy="549275"/>
            </a:xfrm>
            <a:custGeom>
              <a:avLst/>
              <a:gdLst>
                <a:gd name="T0" fmla="*/ 4 w 400"/>
                <a:gd name="T1" fmla="*/ 92 h 608"/>
                <a:gd name="T2" fmla="*/ 96 w 400"/>
                <a:gd name="T3" fmla="*/ 0 h 608"/>
                <a:gd name="T4" fmla="*/ 400 w 400"/>
                <a:gd name="T5" fmla="*/ 304 h 608"/>
                <a:gd name="T6" fmla="*/ 96 w 400"/>
                <a:gd name="T7" fmla="*/ 608 h 608"/>
                <a:gd name="T8" fmla="*/ 0 w 400"/>
                <a:gd name="T9" fmla="*/ 512 h 608"/>
                <a:gd name="T10" fmla="*/ 212 w 400"/>
                <a:gd name="T11" fmla="*/ 300 h 608"/>
                <a:gd name="T12" fmla="*/ 4 w 400"/>
                <a:gd name="T13" fmla="*/ 92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0" h="608">
                  <a:moveTo>
                    <a:pt x="4" y="92"/>
                  </a:moveTo>
                  <a:lnTo>
                    <a:pt x="96" y="0"/>
                  </a:lnTo>
                  <a:lnTo>
                    <a:pt x="400" y="304"/>
                  </a:lnTo>
                  <a:lnTo>
                    <a:pt x="96" y="608"/>
                  </a:lnTo>
                  <a:lnTo>
                    <a:pt x="0" y="512"/>
                  </a:lnTo>
                  <a:lnTo>
                    <a:pt x="212" y="300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005D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855"/>
            </a:p>
          </p:txBody>
        </p:sp>
        <p:sp>
          <p:nvSpPr>
            <p:cNvPr id="14" name="Freeform 17"/>
            <p:cNvSpPr/>
            <p:nvPr/>
          </p:nvSpPr>
          <p:spPr bwMode="auto">
            <a:xfrm>
              <a:off x="338137" y="0"/>
              <a:ext cx="360362" cy="549275"/>
            </a:xfrm>
            <a:custGeom>
              <a:avLst/>
              <a:gdLst>
                <a:gd name="T0" fmla="*/ 4 w 399"/>
                <a:gd name="T1" fmla="*/ 92 h 608"/>
                <a:gd name="T2" fmla="*/ 96 w 399"/>
                <a:gd name="T3" fmla="*/ 0 h 608"/>
                <a:gd name="T4" fmla="*/ 399 w 399"/>
                <a:gd name="T5" fmla="*/ 304 h 608"/>
                <a:gd name="T6" fmla="*/ 96 w 399"/>
                <a:gd name="T7" fmla="*/ 608 h 608"/>
                <a:gd name="T8" fmla="*/ 0 w 399"/>
                <a:gd name="T9" fmla="*/ 512 h 608"/>
                <a:gd name="T10" fmla="*/ 212 w 399"/>
                <a:gd name="T11" fmla="*/ 300 h 608"/>
                <a:gd name="T12" fmla="*/ 4 w 399"/>
                <a:gd name="T13" fmla="*/ 92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9" h="608">
                  <a:moveTo>
                    <a:pt x="4" y="92"/>
                  </a:moveTo>
                  <a:lnTo>
                    <a:pt x="96" y="0"/>
                  </a:lnTo>
                  <a:lnTo>
                    <a:pt x="399" y="304"/>
                  </a:lnTo>
                  <a:lnTo>
                    <a:pt x="96" y="608"/>
                  </a:lnTo>
                  <a:lnTo>
                    <a:pt x="0" y="512"/>
                  </a:lnTo>
                  <a:lnTo>
                    <a:pt x="212" y="300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3992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855"/>
            </a:p>
          </p:txBody>
        </p:sp>
        <p:sp>
          <p:nvSpPr>
            <p:cNvPr id="15" name="Freeform 18"/>
            <p:cNvSpPr/>
            <p:nvPr/>
          </p:nvSpPr>
          <p:spPr bwMode="auto">
            <a:xfrm>
              <a:off x="681037" y="0"/>
              <a:ext cx="360362" cy="549275"/>
            </a:xfrm>
            <a:custGeom>
              <a:avLst/>
              <a:gdLst>
                <a:gd name="T0" fmla="*/ 4 w 399"/>
                <a:gd name="T1" fmla="*/ 92 h 608"/>
                <a:gd name="T2" fmla="*/ 95 w 399"/>
                <a:gd name="T3" fmla="*/ 0 h 608"/>
                <a:gd name="T4" fmla="*/ 399 w 399"/>
                <a:gd name="T5" fmla="*/ 304 h 608"/>
                <a:gd name="T6" fmla="*/ 95 w 399"/>
                <a:gd name="T7" fmla="*/ 608 h 608"/>
                <a:gd name="T8" fmla="*/ 0 w 399"/>
                <a:gd name="T9" fmla="*/ 512 h 608"/>
                <a:gd name="T10" fmla="*/ 212 w 399"/>
                <a:gd name="T11" fmla="*/ 300 h 608"/>
                <a:gd name="T12" fmla="*/ 4 w 399"/>
                <a:gd name="T13" fmla="*/ 92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9" h="608">
                  <a:moveTo>
                    <a:pt x="4" y="92"/>
                  </a:moveTo>
                  <a:lnTo>
                    <a:pt x="95" y="0"/>
                  </a:lnTo>
                  <a:lnTo>
                    <a:pt x="399" y="304"/>
                  </a:lnTo>
                  <a:lnTo>
                    <a:pt x="95" y="608"/>
                  </a:lnTo>
                  <a:lnTo>
                    <a:pt x="0" y="512"/>
                  </a:lnTo>
                  <a:lnTo>
                    <a:pt x="212" y="300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F7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855"/>
            </a:p>
          </p:txBody>
        </p:sp>
      </p:grpSp>
      <p:sp>
        <p:nvSpPr>
          <p:cNvPr id="18" name="TextBox 15"/>
          <p:cNvSpPr txBox="1"/>
          <p:nvPr/>
        </p:nvSpPr>
        <p:spPr>
          <a:xfrm>
            <a:off x="10205654" y="304884"/>
            <a:ext cx="845827" cy="441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70" b="0" smtClean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</a:fld>
            <a:r>
              <a:rPr lang="zh-CN" altLang="en-US" sz="2270" b="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endParaRPr lang="zh-CN" altLang="en-US" sz="2270" b="0" dirty="0">
              <a:solidFill>
                <a:schemeClr val="accent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951947" y="787924"/>
            <a:ext cx="988876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7"/>
          <p:cNvGrpSpPr/>
          <p:nvPr userDrawn="1"/>
        </p:nvGrpSpPr>
        <p:grpSpPr bwMode="auto">
          <a:xfrm>
            <a:off x="407612" y="369012"/>
            <a:ext cx="491828" cy="259508"/>
            <a:chOff x="0" y="0"/>
            <a:chExt cx="1041399" cy="549275"/>
          </a:xfrm>
        </p:grpSpPr>
        <p:sp>
          <p:nvSpPr>
            <p:cNvPr id="4" name="Freeform 16"/>
            <p:cNvSpPr/>
            <p:nvPr/>
          </p:nvSpPr>
          <p:spPr bwMode="auto">
            <a:xfrm>
              <a:off x="0" y="0"/>
              <a:ext cx="361950" cy="549275"/>
            </a:xfrm>
            <a:custGeom>
              <a:avLst/>
              <a:gdLst>
                <a:gd name="T0" fmla="*/ 4 w 400"/>
                <a:gd name="T1" fmla="*/ 92 h 608"/>
                <a:gd name="T2" fmla="*/ 96 w 400"/>
                <a:gd name="T3" fmla="*/ 0 h 608"/>
                <a:gd name="T4" fmla="*/ 400 w 400"/>
                <a:gd name="T5" fmla="*/ 304 h 608"/>
                <a:gd name="T6" fmla="*/ 96 w 400"/>
                <a:gd name="T7" fmla="*/ 608 h 608"/>
                <a:gd name="T8" fmla="*/ 0 w 400"/>
                <a:gd name="T9" fmla="*/ 512 h 608"/>
                <a:gd name="T10" fmla="*/ 212 w 400"/>
                <a:gd name="T11" fmla="*/ 300 h 608"/>
                <a:gd name="T12" fmla="*/ 4 w 400"/>
                <a:gd name="T13" fmla="*/ 92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0" h="608">
                  <a:moveTo>
                    <a:pt x="4" y="92"/>
                  </a:moveTo>
                  <a:lnTo>
                    <a:pt x="96" y="0"/>
                  </a:lnTo>
                  <a:lnTo>
                    <a:pt x="400" y="304"/>
                  </a:lnTo>
                  <a:lnTo>
                    <a:pt x="96" y="608"/>
                  </a:lnTo>
                  <a:lnTo>
                    <a:pt x="0" y="512"/>
                  </a:lnTo>
                  <a:lnTo>
                    <a:pt x="212" y="300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005D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855"/>
            </a:p>
          </p:txBody>
        </p:sp>
        <p:sp>
          <p:nvSpPr>
            <p:cNvPr id="5" name="Freeform 17"/>
            <p:cNvSpPr/>
            <p:nvPr/>
          </p:nvSpPr>
          <p:spPr bwMode="auto">
            <a:xfrm>
              <a:off x="338137" y="0"/>
              <a:ext cx="360362" cy="549275"/>
            </a:xfrm>
            <a:custGeom>
              <a:avLst/>
              <a:gdLst>
                <a:gd name="T0" fmla="*/ 4 w 399"/>
                <a:gd name="T1" fmla="*/ 92 h 608"/>
                <a:gd name="T2" fmla="*/ 96 w 399"/>
                <a:gd name="T3" fmla="*/ 0 h 608"/>
                <a:gd name="T4" fmla="*/ 399 w 399"/>
                <a:gd name="T5" fmla="*/ 304 h 608"/>
                <a:gd name="T6" fmla="*/ 96 w 399"/>
                <a:gd name="T7" fmla="*/ 608 h 608"/>
                <a:gd name="T8" fmla="*/ 0 w 399"/>
                <a:gd name="T9" fmla="*/ 512 h 608"/>
                <a:gd name="T10" fmla="*/ 212 w 399"/>
                <a:gd name="T11" fmla="*/ 300 h 608"/>
                <a:gd name="T12" fmla="*/ 4 w 399"/>
                <a:gd name="T13" fmla="*/ 92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9" h="608">
                  <a:moveTo>
                    <a:pt x="4" y="92"/>
                  </a:moveTo>
                  <a:lnTo>
                    <a:pt x="96" y="0"/>
                  </a:lnTo>
                  <a:lnTo>
                    <a:pt x="399" y="304"/>
                  </a:lnTo>
                  <a:lnTo>
                    <a:pt x="96" y="608"/>
                  </a:lnTo>
                  <a:lnTo>
                    <a:pt x="0" y="512"/>
                  </a:lnTo>
                  <a:lnTo>
                    <a:pt x="212" y="300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3992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855"/>
            </a:p>
          </p:txBody>
        </p:sp>
        <p:sp>
          <p:nvSpPr>
            <p:cNvPr id="6" name="Freeform 18"/>
            <p:cNvSpPr/>
            <p:nvPr/>
          </p:nvSpPr>
          <p:spPr bwMode="auto">
            <a:xfrm>
              <a:off x="681037" y="0"/>
              <a:ext cx="360362" cy="549275"/>
            </a:xfrm>
            <a:custGeom>
              <a:avLst/>
              <a:gdLst>
                <a:gd name="T0" fmla="*/ 4 w 399"/>
                <a:gd name="T1" fmla="*/ 92 h 608"/>
                <a:gd name="T2" fmla="*/ 95 w 399"/>
                <a:gd name="T3" fmla="*/ 0 h 608"/>
                <a:gd name="T4" fmla="*/ 399 w 399"/>
                <a:gd name="T5" fmla="*/ 304 h 608"/>
                <a:gd name="T6" fmla="*/ 95 w 399"/>
                <a:gd name="T7" fmla="*/ 608 h 608"/>
                <a:gd name="T8" fmla="*/ 0 w 399"/>
                <a:gd name="T9" fmla="*/ 512 h 608"/>
                <a:gd name="T10" fmla="*/ 212 w 399"/>
                <a:gd name="T11" fmla="*/ 300 h 608"/>
                <a:gd name="T12" fmla="*/ 4 w 399"/>
                <a:gd name="T13" fmla="*/ 92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9" h="608">
                  <a:moveTo>
                    <a:pt x="4" y="92"/>
                  </a:moveTo>
                  <a:lnTo>
                    <a:pt x="95" y="0"/>
                  </a:lnTo>
                  <a:lnTo>
                    <a:pt x="399" y="304"/>
                  </a:lnTo>
                  <a:lnTo>
                    <a:pt x="95" y="608"/>
                  </a:lnTo>
                  <a:lnTo>
                    <a:pt x="0" y="512"/>
                  </a:lnTo>
                  <a:lnTo>
                    <a:pt x="212" y="300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F7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855"/>
            </a:p>
          </p:txBody>
        </p:sp>
      </p:grpSp>
      <p:sp>
        <p:nvSpPr>
          <p:cNvPr id="7" name="TextBox 15"/>
          <p:cNvSpPr txBox="1"/>
          <p:nvPr userDrawn="1"/>
        </p:nvSpPr>
        <p:spPr>
          <a:xfrm>
            <a:off x="10205654" y="304884"/>
            <a:ext cx="845827" cy="441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70" b="0" smtClean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</a:fld>
            <a:r>
              <a:rPr lang="zh-CN" altLang="en-US" sz="2270" b="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endParaRPr lang="zh-CN" altLang="en-US" sz="2270" b="0" dirty="0">
              <a:solidFill>
                <a:schemeClr val="accent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039" y="4164114"/>
            <a:ext cx="9792415" cy="1287034"/>
          </a:xfrm>
        </p:spPr>
        <p:txBody>
          <a:bodyPr anchor="t"/>
          <a:lstStyle>
            <a:lvl1pPr algn="l">
              <a:defRPr sz="504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039" y="2746575"/>
            <a:ext cx="9792415" cy="1417537"/>
          </a:xfrm>
        </p:spPr>
        <p:txBody>
          <a:bodyPr anchor="b"/>
          <a:lstStyle>
            <a:lvl1pPr marL="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1pPr>
            <a:lvl2pPr marL="575945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2pPr>
            <a:lvl3pPr marL="1151890" indent="0">
              <a:buNone/>
              <a:defRPr sz="2015">
                <a:solidFill>
                  <a:schemeClr val="tx1">
                    <a:tint val="75000"/>
                  </a:schemeClr>
                </a:solidFill>
              </a:defRPr>
            </a:lvl3pPr>
            <a:lvl4pPr marL="1727835" indent="0">
              <a:buNone/>
              <a:defRPr sz="1765">
                <a:solidFill>
                  <a:schemeClr val="tx1">
                    <a:tint val="75000"/>
                  </a:schemeClr>
                </a:solidFill>
              </a:defRPr>
            </a:lvl4pPr>
            <a:lvl5pPr marL="2303780" indent="0">
              <a:buNone/>
              <a:defRPr sz="1765">
                <a:solidFill>
                  <a:schemeClr val="tx1">
                    <a:tint val="75000"/>
                  </a:schemeClr>
                </a:solidFill>
              </a:defRPr>
            </a:lvl5pPr>
            <a:lvl6pPr marL="2880360" indent="0">
              <a:buNone/>
              <a:defRPr sz="1765">
                <a:solidFill>
                  <a:schemeClr val="tx1">
                    <a:tint val="75000"/>
                  </a:schemeClr>
                </a:solidFill>
              </a:defRPr>
            </a:lvl6pPr>
            <a:lvl7pPr marL="3456305" indent="0">
              <a:buNone/>
              <a:defRPr sz="1765">
                <a:solidFill>
                  <a:schemeClr val="tx1">
                    <a:tint val="75000"/>
                  </a:schemeClr>
                </a:solidFill>
              </a:defRPr>
            </a:lvl7pPr>
            <a:lvl8pPr marL="4032250" indent="0">
              <a:buNone/>
              <a:defRPr sz="1765">
                <a:solidFill>
                  <a:schemeClr val="tx1">
                    <a:tint val="75000"/>
                  </a:schemeClr>
                </a:solidFill>
              </a:defRPr>
            </a:lvl8pPr>
            <a:lvl9pPr marL="4608195" indent="0">
              <a:buNone/>
              <a:defRPr sz="17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024" y="1512042"/>
            <a:ext cx="5088216" cy="4276616"/>
          </a:xfrm>
        </p:spPr>
        <p:txBody>
          <a:bodyPr/>
          <a:lstStyle>
            <a:lvl1pPr>
              <a:defRPr sz="3530"/>
            </a:lvl1pPr>
            <a:lvl2pPr>
              <a:defRPr sz="3025"/>
            </a:lvl2pPr>
            <a:lvl3pPr>
              <a:defRPr sz="2520"/>
            </a:lvl3pPr>
            <a:lvl4pPr>
              <a:defRPr sz="2270"/>
            </a:lvl4pPr>
            <a:lvl5pPr>
              <a:defRPr sz="2270"/>
            </a:lvl5pPr>
            <a:lvl6pPr>
              <a:defRPr sz="2270"/>
            </a:lvl6pPr>
            <a:lvl7pPr>
              <a:defRPr sz="2270"/>
            </a:lvl7pPr>
            <a:lvl8pPr>
              <a:defRPr sz="2270"/>
            </a:lvl8pPr>
            <a:lvl9pPr>
              <a:defRPr sz="227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6248" y="1512042"/>
            <a:ext cx="5088216" cy="4276616"/>
          </a:xfrm>
        </p:spPr>
        <p:txBody>
          <a:bodyPr/>
          <a:lstStyle>
            <a:lvl1pPr>
              <a:defRPr sz="3530"/>
            </a:lvl1pPr>
            <a:lvl2pPr>
              <a:defRPr sz="3025"/>
            </a:lvl2pPr>
            <a:lvl3pPr>
              <a:defRPr sz="2520"/>
            </a:lvl3pPr>
            <a:lvl4pPr>
              <a:defRPr sz="2270"/>
            </a:lvl4pPr>
            <a:lvl5pPr>
              <a:defRPr sz="2270"/>
            </a:lvl5pPr>
            <a:lvl6pPr>
              <a:defRPr sz="2270"/>
            </a:lvl6pPr>
            <a:lvl7pPr>
              <a:defRPr sz="2270"/>
            </a:lvl7pPr>
            <a:lvl8pPr>
              <a:defRPr sz="2270"/>
            </a:lvl8pPr>
            <a:lvl9pPr>
              <a:defRPr sz="227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025" y="1450540"/>
            <a:ext cx="5090216" cy="604516"/>
          </a:xfrm>
        </p:spPr>
        <p:txBody>
          <a:bodyPr anchor="b"/>
          <a:lstStyle>
            <a:lvl1pPr marL="0" indent="0">
              <a:buNone/>
              <a:defRPr sz="3025" b="1"/>
            </a:lvl1pPr>
            <a:lvl2pPr marL="575945" indent="0">
              <a:buNone/>
              <a:defRPr sz="2520" b="1"/>
            </a:lvl2pPr>
            <a:lvl3pPr marL="1151890" indent="0">
              <a:buNone/>
              <a:defRPr sz="2270" b="1"/>
            </a:lvl3pPr>
            <a:lvl4pPr marL="1727835" indent="0">
              <a:buNone/>
              <a:defRPr sz="2015" b="1"/>
            </a:lvl4pPr>
            <a:lvl5pPr marL="2303780" indent="0">
              <a:buNone/>
              <a:defRPr sz="2015" b="1"/>
            </a:lvl5pPr>
            <a:lvl6pPr marL="2880360" indent="0">
              <a:buNone/>
              <a:defRPr sz="2015" b="1"/>
            </a:lvl6pPr>
            <a:lvl7pPr marL="3456305" indent="0">
              <a:buNone/>
              <a:defRPr sz="2015" b="1"/>
            </a:lvl7pPr>
            <a:lvl8pPr marL="4032250" indent="0">
              <a:buNone/>
              <a:defRPr sz="2015" b="1"/>
            </a:lvl8pPr>
            <a:lvl9pPr marL="4608195" indent="0">
              <a:buNone/>
              <a:defRPr sz="2015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025" y="2055055"/>
            <a:ext cx="5090216" cy="3733601"/>
          </a:xfrm>
        </p:spPr>
        <p:txBody>
          <a:bodyPr/>
          <a:lstStyle>
            <a:lvl1pPr>
              <a:defRPr sz="3025"/>
            </a:lvl1pPr>
            <a:lvl2pPr>
              <a:defRPr sz="2520"/>
            </a:lvl2pPr>
            <a:lvl3pPr>
              <a:defRPr sz="2270"/>
            </a:lvl3pPr>
            <a:lvl4pPr>
              <a:defRPr sz="2015"/>
            </a:lvl4pPr>
            <a:lvl5pPr>
              <a:defRPr sz="2015"/>
            </a:lvl5pPr>
            <a:lvl6pPr>
              <a:defRPr sz="2015"/>
            </a:lvl6pPr>
            <a:lvl7pPr>
              <a:defRPr sz="2015"/>
            </a:lvl7pPr>
            <a:lvl8pPr>
              <a:defRPr sz="2015"/>
            </a:lvl8pPr>
            <a:lvl9pPr>
              <a:defRPr sz="201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2252" y="1450540"/>
            <a:ext cx="5092216" cy="604516"/>
          </a:xfrm>
        </p:spPr>
        <p:txBody>
          <a:bodyPr anchor="b"/>
          <a:lstStyle>
            <a:lvl1pPr marL="0" indent="0">
              <a:buNone/>
              <a:defRPr sz="3025" b="1"/>
            </a:lvl1pPr>
            <a:lvl2pPr marL="575945" indent="0">
              <a:buNone/>
              <a:defRPr sz="2520" b="1"/>
            </a:lvl2pPr>
            <a:lvl3pPr marL="1151890" indent="0">
              <a:buNone/>
              <a:defRPr sz="2270" b="1"/>
            </a:lvl3pPr>
            <a:lvl4pPr marL="1727835" indent="0">
              <a:buNone/>
              <a:defRPr sz="2015" b="1"/>
            </a:lvl4pPr>
            <a:lvl5pPr marL="2303780" indent="0">
              <a:buNone/>
              <a:defRPr sz="2015" b="1"/>
            </a:lvl5pPr>
            <a:lvl6pPr marL="2880360" indent="0">
              <a:buNone/>
              <a:defRPr sz="2015" b="1"/>
            </a:lvl6pPr>
            <a:lvl7pPr marL="3456305" indent="0">
              <a:buNone/>
              <a:defRPr sz="2015" b="1"/>
            </a:lvl7pPr>
            <a:lvl8pPr marL="4032250" indent="0">
              <a:buNone/>
              <a:defRPr sz="2015" b="1"/>
            </a:lvl8pPr>
            <a:lvl9pPr marL="4608195" indent="0">
              <a:buNone/>
              <a:defRPr sz="2015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2252" y="2055055"/>
            <a:ext cx="5092216" cy="3733601"/>
          </a:xfrm>
        </p:spPr>
        <p:txBody>
          <a:bodyPr/>
          <a:lstStyle>
            <a:lvl1pPr>
              <a:defRPr sz="3025"/>
            </a:lvl1pPr>
            <a:lvl2pPr>
              <a:defRPr sz="2520"/>
            </a:lvl2pPr>
            <a:lvl3pPr>
              <a:defRPr sz="2270"/>
            </a:lvl3pPr>
            <a:lvl4pPr>
              <a:defRPr sz="2015"/>
            </a:lvl4pPr>
            <a:lvl5pPr>
              <a:defRPr sz="2015"/>
            </a:lvl5pPr>
            <a:lvl6pPr>
              <a:defRPr sz="2015"/>
            </a:lvl6pPr>
            <a:lvl7pPr>
              <a:defRPr sz="2015"/>
            </a:lvl7pPr>
            <a:lvl8pPr>
              <a:defRPr sz="2015"/>
            </a:lvl8pPr>
            <a:lvl9pPr>
              <a:defRPr sz="201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029" y="258006"/>
            <a:ext cx="3790161" cy="1098030"/>
          </a:xfrm>
        </p:spPr>
        <p:txBody>
          <a:bodyPr anchor="b"/>
          <a:lstStyle>
            <a:lvl1pPr algn="l">
              <a:defRPr sz="252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192" y="258008"/>
            <a:ext cx="6440273" cy="5530650"/>
          </a:xfrm>
        </p:spPr>
        <p:txBody>
          <a:bodyPr/>
          <a:lstStyle>
            <a:lvl1pPr>
              <a:defRPr sz="4030"/>
            </a:lvl1pPr>
            <a:lvl2pPr>
              <a:defRPr sz="3530"/>
            </a:lvl2pPr>
            <a:lvl3pPr>
              <a:defRPr sz="302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029" y="1356038"/>
            <a:ext cx="3790161" cy="4432620"/>
          </a:xfrm>
        </p:spPr>
        <p:txBody>
          <a:bodyPr/>
          <a:lstStyle>
            <a:lvl1pPr marL="0" indent="0">
              <a:buNone/>
              <a:defRPr sz="1765"/>
            </a:lvl1pPr>
            <a:lvl2pPr marL="575945" indent="0">
              <a:buNone/>
              <a:defRPr sz="1510"/>
            </a:lvl2pPr>
            <a:lvl3pPr marL="1151890" indent="0">
              <a:buNone/>
              <a:defRPr sz="1260"/>
            </a:lvl3pPr>
            <a:lvl4pPr marL="1727835" indent="0">
              <a:buNone/>
              <a:defRPr sz="1135"/>
            </a:lvl4pPr>
            <a:lvl5pPr marL="2303780" indent="0">
              <a:buNone/>
              <a:defRPr sz="1135"/>
            </a:lvl5pPr>
            <a:lvl6pPr marL="2880360" indent="0">
              <a:buNone/>
              <a:defRPr sz="1135"/>
            </a:lvl6pPr>
            <a:lvl7pPr marL="3456305" indent="0">
              <a:buNone/>
              <a:defRPr sz="1135"/>
            </a:lvl7pPr>
            <a:lvl8pPr marL="4032250" indent="0">
              <a:buNone/>
              <a:defRPr sz="1135"/>
            </a:lvl8pPr>
            <a:lvl9pPr marL="4608195" indent="0">
              <a:buNone/>
              <a:defRPr sz="113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096" y="4536122"/>
            <a:ext cx="6912293" cy="535516"/>
          </a:xfrm>
        </p:spPr>
        <p:txBody>
          <a:bodyPr anchor="b"/>
          <a:lstStyle>
            <a:lvl1pPr algn="l">
              <a:defRPr sz="252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096" y="579015"/>
            <a:ext cx="6912293" cy="3888105"/>
          </a:xfrm>
        </p:spPr>
        <p:txBody>
          <a:bodyPr/>
          <a:lstStyle>
            <a:lvl1pPr marL="0" indent="0">
              <a:buNone/>
              <a:defRPr sz="4030"/>
            </a:lvl1pPr>
            <a:lvl2pPr marL="575945" indent="0">
              <a:buNone/>
              <a:defRPr sz="3530"/>
            </a:lvl2pPr>
            <a:lvl3pPr marL="1151890" indent="0">
              <a:buNone/>
              <a:defRPr sz="3025"/>
            </a:lvl3pPr>
            <a:lvl4pPr marL="1727835" indent="0">
              <a:buNone/>
              <a:defRPr sz="2520"/>
            </a:lvl4pPr>
            <a:lvl5pPr marL="2303780" indent="0">
              <a:buNone/>
              <a:defRPr sz="2520"/>
            </a:lvl5pPr>
            <a:lvl6pPr marL="2880360" indent="0">
              <a:buNone/>
              <a:defRPr sz="2520"/>
            </a:lvl6pPr>
            <a:lvl7pPr marL="3456305" indent="0">
              <a:buNone/>
              <a:defRPr sz="2520"/>
            </a:lvl7pPr>
            <a:lvl8pPr marL="4032250" indent="0">
              <a:buNone/>
              <a:defRPr sz="2520"/>
            </a:lvl8pPr>
            <a:lvl9pPr marL="4608195" indent="0">
              <a:buNone/>
              <a:defRPr sz="2520"/>
            </a:lvl9pPr>
          </a:lstStyle>
          <a:p>
            <a:r>
              <a:rPr lang="zh-CN" altLang="en-US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096" y="5071640"/>
            <a:ext cx="6912293" cy="760521"/>
          </a:xfrm>
        </p:spPr>
        <p:txBody>
          <a:bodyPr/>
          <a:lstStyle>
            <a:lvl1pPr marL="0" indent="0">
              <a:buNone/>
              <a:defRPr sz="1765"/>
            </a:lvl1pPr>
            <a:lvl2pPr marL="575945" indent="0">
              <a:buNone/>
              <a:defRPr sz="1510"/>
            </a:lvl2pPr>
            <a:lvl3pPr marL="1151890" indent="0">
              <a:buNone/>
              <a:defRPr sz="1260"/>
            </a:lvl3pPr>
            <a:lvl4pPr marL="1727835" indent="0">
              <a:buNone/>
              <a:defRPr sz="1135"/>
            </a:lvl4pPr>
            <a:lvl5pPr marL="2303780" indent="0">
              <a:buNone/>
              <a:defRPr sz="1135"/>
            </a:lvl5pPr>
            <a:lvl6pPr marL="2880360" indent="0">
              <a:buNone/>
              <a:defRPr sz="1135"/>
            </a:lvl6pPr>
            <a:lvl7pPr marL="3456305" indent="0">
              <a:buNone/>
              <a:defRPr sz="1135"/>
            </a:lvl7pPr>
            <a:lvl8pPr marL="4032250" indent="0">
              <a:buNone/>
              <a:defRPr sz="1135"/>
            </a:lvl8pPr>
            <a:lvl9pPr marL="4608195" indent="0">
              <a:buNone/>
              <a:defRPr sz="113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2354" y="259508"/>
            <a:ext cx="2592110" cy="55291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027" y="259508"/>
            <a:ext cx="7584321" cy="55291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 userDrawn="1"/>
        </p:nvCxnSpPr>
        <p:spPr>
          <a:xfrm>
            <a:off x="951947" y="787924"/>
            <a:ext cx="988876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7"/>
          <p:cNvGrpSpPr/>
          <p:nvPr userDrawn="1"/>
        </p:nvGrpSpPr>
        <p:grpSpPr bwMode="auto">
          <a:xfrm>
            <a:off x="407612" y="369012"/>
            <a:ext cx="491828" cy="259508"/>
            <a:chOff x="0" y="0"/>
            <a:chExt cx="1041399" cy="549275"/>
          </a:xfrm>
        </p:grpSpPr>
        <p:sp>
          <p:nvSpPr>
            <p:cNvPr id="13" name="Freeform 16"/>
            <p:cNvSpPr/>
            <p:nvPr/>
          </p:nvSpPr>
          <p:spPr bwMode="auto">
            <a:xfrm>
              <a:off x="0" y="0"/>
              <a:ext cx="361950" cy="549275"/>
            </a:xfrm>
            <a:custGeom>
              <a:avLst/>
              <a:gdLst>
                <a:gd name="T0" fmla="*/ 4 w 400"/>
                <a:gd name="T1" fmla="*/ 92 h 608"/>
                <a:gd name="T2" fmla="*/ 96 w 400"/>
                <a:gd name="T3" fmla="*/ 0 h 608"/>
                <a:gd name="T4" fmla="*/ 400 w 400"/>
                <a:gd name="T5" fmla="*/ 304 h 608"/>
                <a:gd name="T6" fmla="*/ 96 w 400"/>
                <a:gd name="T7" fmla="*/ 608 h 608"/>
                <a:gd name="T8" fmla="*/ 0 w 400"/>
                <a:gd name="T9" fmla="*/ 512 h 608"/>
                <a:gd name="T10" fmla="*/ 212 w 400"/>
                <a:gd name="T11" fmla="*/ 300 h 608"/>
                <a:gd name="T12" fmla="*/ 4 w 400"/>
                <a:gd name="T13" fmla="*/ 92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0" h="608">
                  <a:moveTo>
                    <a:pt x="4" y="92"/>
                  </a:moveTo>
                  <a:lnTo>
                    <a:pt x="96" y="0"/>
                  </a:lnTo>
                  <a:lnTo>
                    <a:pt x="400" y="304"/>
                  </a:lnTo>
                  <a:lnTo>
                    <a:pt x="96" y="608"/>
                  </a:lnTo>
                  <a:lnTo>
                    <a:pt x="0" y="512"/>
                  </a:lnTo>
                  <a:lnTo>
                    <a:pt x="212" y="300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005D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855"/>
            </a:p>
          </p:txBody>
        </p:sp>
        <p:sp>
          <p:nvSpPr>
            <p:cNvPr id="14" name="Freeform 17"/>
            <p:cNvSpPr/>
            <p:nvPr/>
          </p:nvSpPr>
          <p:spPr bwMode="auto">
            <a:xfrm>
              <a:off x="338137" y="0"/>
              <a:ext cx="360362" cy="549275"/>
            </a:xfrm>
            <a:custGeom>
              <a:avLst/>
              <a:gdLst>
                <a:gd name="T0" fmla="*/ 4 w 399"/>
                <a:gd name="T1" fmla="*/ 92 h 608"/>
                <a:gd name="T2" fmla="*/ 96 w 399"/>
                <a:gd name="T3" fmla="*/ 0 h 608"/>
                <a:gd name="T4" fmla="*/ 399 w 399"/>
                <a:gd name="T5" fmla="*/ 304 h 608"/>
                <a:gd name="T6" fmla="*/ 96 w 399"/>
                <a:gd name="T7" fmla="*/ 608 h 608"/>
                <a:gd name="T8" fmla="*/ 0 w 399"/>
                <a:gd name="T9" fmla="*/ 512 h 608"/>
                <a:gd name="T10" fmla="*/ 212 w 399"/>
                <a:gd name="T11" fmla="*/ 300 h 608"/>
                <a:gd name="T12" fmla="*/ 4 w 399"/>
                <a:gd name="T13" fmla="*/ 92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9" h="608">
                  <a:moveTo>
                    <a:pt x="4" y="92"/>
                  </a:moveTo>
                  <a:lnTo>
                    <a:pt x="96" y="0"/>
                  </a:lnTo>
                  <a:lnTo>
                    <a:pt x="399" y="304"/>
                  </a:lnTo>
                  <a:lnTo>
                    <a:pt x="96" y="608"/>
                  </a:lnTo>
                  <a:lnTo>
                    <a:pt x="0" y="512"/>
                  </a:lnTo>
                  <a:lnTo>
                    <a:pt x="212" y="300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3992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855"/>
            </a:p>
          </p:txBody>
        </p:sp>
        <p:sp>
          <p:nvSpPr>
            <p:cNvPr id="15" name="Freeform 18"/>
            <p:cNvSpPr/>
            <p:nvPr/>
          </p:nvSpPr>
          <p:spPr bwMode="auto">
            <a:xfrm>
              <a:off x="681037" y="0"/>
              <a:ext cx="360362" cy="549275"/>
            </a:xfrm>
            <a:custGeom>
              <a:avLst/>
              <a:gdLst>
                <a:gd name="T0" fmla="*/ 4 w 399"/>
                <a:gd name="T1" fmla="*/ 92 h 608"/>
                <a:gd name="T2" fmla="*/ 95 w 399"/>
                <a:gd name="T3" fmla="*/ 0 h 608"/>
                <a:gd name="T4" fmla="*/ 399 w 399"/>
                <a:gd name="T5" fmla="*/ 304 h 608"/>
                <a:gd name="T6" fmla="*/ 95 w 399"/>
                <a:gd name="T7" fmla="*/ 608 h 608"/>
                <a:gd name="T8" fmla="*/ 0 w 399"/>
                <a:gd name="T9" fmla="*/ 512 h 608"/>
                <a:gd name="T10" fmla="*/ 212 w 399"/>
                <a:gd name="T11" fmla="*/ 300 h 608"/>
                <a:gd name="T12" fmla="*/ 4 w 399"/>
                <a:gd name="T13" fmla="*/ 92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9" h="608">
                  <a:moveTo>
                    <a:pt x="4" y="92"/>
                  </a:moveTo>
                  <a:lnTo>
                    <a:pt x="95" y="0"/>
                  </a:lnTo>
                  <a:lnTo>
                    <a:pt x="399" y="304"/>
                  </a:lnTo>
                  <a:lnTo>
                    <a:pt x="95" y="608"/>
                  </a:lnTo>
                  <a:lnTo>
                    <a:pt x="0" y="512"/>
                  </a:lnTo>
                  <a:lnTo>
                    <a:pt x="212" y="300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F7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855"/>
            </a:p>
          </p:txBody>
        </p:sp>
      </p:grpSp>
      <p:sp>
        <p:nvSpPr>
          <p:cNvPr id="18" name="TextBox 15"/>
          <p:cNvSpPr txBox="1"/>
          <p:nvPr userDrawn="1"/>
        </p:nvSpPr>
        <p:spPr>
          <a:xfrm>
            <a:off x="10205654" y="304884"/>
            <a:ext cx="845827" cy="441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70" b="0" smtClean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</a:fld>
            <a:r>
              <a:rPr lang="zh-CN" altLang="en-US" sz="2270" b="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endParaRPr lang="zh-CN" altLang="en-US" sz="2270" b="0" dirty="0">
              <a:solidFill>
                <a:schemeClr val="accent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image" Target="../media/image1.jpeg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027" y="259508"/>
            <a:ext cx="10368439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027" y="1512042"/>
            <a:ext cx="10368439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024" y="6006163"/>
            <a:ext cx="2688114" cy="3450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5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169" y="6006163"/>
            <a:ext cx="3648155" cy="3450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5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6350" y="6006163"/>
            <a:ext cx="2688114" cy="3450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ctr" defTabSz="1151890" rtl="0" eaLnBrk="1" latinLnBrk="0" hangingPunct="1">
        <a:spcBef>
          <a:spcPct val="0"/>
        </a:spcBef>
        <a:buNone/>
        <a:defRPr sz="55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1800" indent="-431800" algn="l" defTabSz="1151890" rtl="0" eaLnBrk="1" latinLnBrk="0" hangingPunct="1">
        <a:spcBef>
          <a:spcPct val="20000"/>
        </a:spcBef>
        <a:buFont typeface="Arial" panose="020B0604020202020204" pitchFamily="34" charset="0"/>
        <a:buChar char="•"/>
        <a:defRPr sz="4030" kern="1200">
          <a:solidFill>
            <a:schemeClr val="tx1"/>
          </a:solidFill>
          <a:latin typeface="+mn-lt"/>
          <a:ea typeface="+mn-ea"/>
          <a:cs typeface="+mn-cs"/>
        </a:defRPr>
      </a:lvl1pPr>
      <a:lvl2pPr marL="935990" indent="-360045" algn="l" defTabSz="1151890" rtl="0" eaLnBrk="1" latinLnBrk="0" hangingPunct="1">
        <a:spcBef>
          <a:spcPct val="20000"/>
        </a:spcBef>
        <a:buFont typeface="Arial" panose="020B0604020202020204" pitchFamily="34" charset="0"/>
        <a:buChar char="–"/>
        <a:defRPr sz="3530" kern="1200">
          <a:solidFill>
            <a:schemeClr val="tx1"/>
          </a:solidFill>
          <a:latin typeface="+mn-lt"/>
          <a:ea typeface="+mn-ea"/>
          <a:cs typeface="+mn-cs"/>
        </a:defRPr>
      </a:lvl2pPr>
      <a:lvl3pPr marL="1440180" indent="-288290" algn="l" defTabSz="1151890" rtl="0" eaLnBrk="1" latinLnBrk="0" hangingPunct="1">
        <a:spcBef>
          <a:spcPct val="20000"/>
        </a:spcBef>
        <a:buFont typeface="Arial" panose="020B0604020202020204" pitchFamily="34" charset="0"/>
        <a:buChar char="•"/>
        <a:defRPr sz="3025" kern="1200">
          <a:solidFill>
            <a:schemeClr val="tx1"/>
          </a:solidFill>
          <a:latin typeface="+mn-lt"/>
          <a:ea typeface="+mn-ea"/>
          <a:cs typeface="+mn-cs"/>
        </a:defRPr>
      </a:lvl3pPr>
      <a:lvl4pPr marL="2016125" indent="-288290" algn="l" defTabSz="1151890" rtl="0" eaLnBrk="1" latinLnBrk="0" hangingPunct="1">
        <a:spcBef>
          <a:spcPct val="20000"/>
        </a:spcBef>
        <a:buFont typeface="Arial" panose="020B0604020202020204" pitchFamily="34" charset="0"/>
        <a:buChar char="–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92070" indent="-288290" algn="l" defTabSz="1151890" rtl="0" eaLnBrk="1" latinLnBrk="0" hangingPunct="1">
        <a:spcBef>
          <a:spcPct val="20000"/>
        </a:spcBef>
        <a:buFont typeface="Arial" panose="020B0604020202020204" pitchFamily="34" charset="0"/>
        <a:buChar char="»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168015" indent="-288290" algn="l" defTabSz="11518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743960" indent="-288290" algn="l" defTabSz="11518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319905" indent="-288290" algn="l" defTabSz="11518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4895850" indent="-288290" algn="l" defTabSz="11518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151890" rtl="0" eaLnBrk="1" latinLnBrk="0" hangingPunct="1">
        <a:defRPr sz="2270" kern="1200">
          <a:solidFill>
            <a:schemeClr val="tx1"/>
          </a:solidFill>
          <a:latin typeface="+mn-lt"/>
          <a:ea typeface="+mn-ea"/>
          <a:cs typeface="+mn-cs"/>
        </a:defRPr>
      </a:lvl1pPr>
      <a:lvl2pPr marL="575945" algn="l" defTabSz="1151890" rtl="0" eaLnBrk="1" latinLnBrk="0" hangingPunct="1"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151890" algn="l" defTabSz="1151890" rtl="0" eaLnBrk="1" latinLnBrk="0" hangingPunct="1">
        <a:defRPr sz="2270" kern="1200">
          <a:solidFill>
            <a:schemeClr val="tx1"/>
          </a:solidFill>
          <a:latin typeface="+mn-lt"/>
          <a:ea typeface="+mn-ea"/>
          <a:cs typeface="+mn-cs"/>
        </a:defRPr>
      </a:lvl3pPr>
      <a:lvl4pPr marL="1727835" algn="l" defTabSz="1151890" rtl="0" eaLnBrk="1" latinLnBrk="0" hangingPunct="1">
        <a:defRPr sz="2270" kern="1200">
          <a:solidFill>
            <a:schemeClr val="tx1"/>
          </a:solidFill>
          <a:latin typeface="+mn-lt"/>
          <a:ea typeface="+mn-ea"/>
          <a:cs typeface="+mn-cs"/>
        </a:defRPr>
      </a:lvl4pPr>
      <a:lvl5pPr marL="2303780" algn="l" defTabSz="1151890" rtl="0" eaLnBrk="1" latinLnBrk="0" hangingPunct="1">
        <a:defRPr sz="2270" kern="1200">
          <a:solidFill>
            <a:schemeClr val="tx1"/>
          </a:solidFill>
          <a:latin typeface="+mn-lt"/>
          <a:ea typeface="+mn-ea"/>
          <a:cs typeface="+mn-cs"/>
        </a:defRPr>
      </a:lvl5pPr>
      <a:lvl6pPr marL="2880360" algn="l" defTabSz="1151890" rtl="0" eaLnBrk="1" latinLnBrk="0" hangingPunct="1">
        <a:defRPr sz="2270" kern="1200">
          <a:solidFill>
            <a:schemeClr val="tx1"/>
          </a:solidFill>
          <a:latin typeface="+mn-lt"/>
          <a:ea typeface="+mn-ea"/>
          <a:cs typeface="+mn-cs"/>
        </a:defRPr>
      </a:lvl6pPr>
      <a:lvl7pPr marL="3456305" algn="l" defTabSz="1151890" rtl="0" eaLnBrk="1" latinLnBrk="0" hangingPunct="1">
        <a:defRPr sz="2270" kern="1200">
          <a:solidFill>
            <a:schemeClr val="tx1"/>
          </a:solidFill>
          <a:latin typeface="+mn-lt"/>
          <a:ea typeface="+mn-ea"/>
          <a:cs typeface="+mn-cs"/>
        </a:defRPr>
      </a:lvl7pPr>
      <a:lvl8pPr marL="4032250" algn="l" defTabSz="1151890" rtl="0" eaLnBrk="1" latinLnBrk="0" hangingPunct="1">
        <a:defRPr sz="2270" kern="1200">
          <a:solidFill>
            <a:schemeClr val="tx1"/>
          </a:solidFill>
          <a:latin typeface="+mn-lt"/>
          <a:ea typeface="+mn-ea"/>
          <a:cs typeface="+mn-cs"/>
        </a:defRPr>
      </a:lvl8pPr>
      <a:lvl9pPr marL="4608195" algn="l" defTabSz="1151890" rtl="0" eaLnBrk="1" latinLnBrk="0" hangingPunct="1">
        <a:defRPr sz="22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9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microsoft.com/office/2007/relationships/hdphoto" Target="../media/image3.wdp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6" Type="http://schemas.openxmlformats.org/officeDocument/2006/relationships/notesSlide" Target="../notesSlides/notesSlide2.xml"/><Relationship Id="rId25" Type="http://schemas.openxmlformats.org/officeDocument/2006/relationships/slideLayout" Target="../slideLayouts/slideLayout3.xml"/><Relationship Id="rId24" Type="http://schemas.openxmlformats.org/officeDocument/2006/relationships/tags" Target="../tags/tag24.xml"/><Relationship Id="rId23" Type="http://schemas.openxmlformats.org/officeDocument/2006/relationships/tags" Target="../tags/tag23.xml"/><Relationship Id="rId22" Type="http://schemas.openxmlformats.org/officeDocument/2006/relationships/tags" Target="../tags/tag22.xml"/><Relationship Id="rId21" Type="http://schemas.openxmlformats.org/officeDocument/2006/relationships/tags" Target="../tags/tag21.xml"/><Relationship Id="rId20" Type="http://schemas.openxmlformats.org/officeDocument/2006/relationships/tags" Target="../tags/tag20.xml"/><Relationship Id="rId2" Type="http://schemas.openxmlformats.org/officeDocument/2006/relationships/tags" Target="../tags/tag2.xml"/><Relationship Id="rId19" Type="http://schemas.openxmlformats.org/officeDocument/2006/relationships/tags" Target="../tags/tag19.xml"/><Relationship Id="rId18" Type="http://schemas.openxmlformats.org/officeDocument/2006/relationships/tags" Target="../tags/tag18.xml"/><Relationship Id="rId17" Type="http://schemas.openxmlformats.org/officeDocument/2006/relationships/tags" Target="../tags/tag17.xml"/><Relationship Id="rId16" Type="http://schemas.openxmlformats.org/officeDocument/2006/relationships/tags" Target="../tags/tag16.xml"/><Relationship Id="rId15" Type="http://schemas.openxmlformats.org/officeDocument/2006/relationships/tags" Target="../tags/tag15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31.png"/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9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microsoft.com/office/2007/relationships/hdphoto" Target="../media/image3.wdp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 rotWithShape="1">
          <a:blip r:embed="rId1" cstate="screen">
            <a:alphaModFix amt="20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" t="1521" r="54928" b="18544"/>
          <a:stretch>
            <a:fillRect/>
          </a:stretch>
        </p:blipFill>
        <p:spPr>
          <a:xfrm flipH="1">
            <a:off x="6556089" y="568935"/>
            <a:ext cx="4964399" cy="591151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4240149"/>
            <a:ext cx="11520488" cy="2232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55"/>
          </a:p>
        </p:txBody>
      </p:sp>
      <p:sp>
        <p:nvSpPr>
          <p:cNvPr id="43" name="Rectangle 3"/>
          <p:cNvSpPr txBox="1">
            <a:spLocks noChangeArrowheads="1"/>
          </p:cNvSpPr>
          <p:nvPr/>
        </p:nvSpPr>
        <p:spPr>
          <a:xfrm>
            <a:off x="12587" y="2216481"/>
            <a:ext cx="7920484" cy="633017"/>
          </a:xfrm>
          <a:prstGeom prst="rect">
            <a:avLst/>
          </a:prstGeom>
        </p:spPr>
        <p:txBody>
          <a:bodyPr vert="horz" lIns="115203" tIns="57602" rIns="115203" bIns="5760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78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电子科技协会第一次</a:t>
            </a:r>
            <a:r>
              <a:rPr lang="zh-CN" altLang="en-US" sz="378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</a:t>
            </a:r>
            <a:endParaRPr lang="zh-CN" altLang="en-US" sz="378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Rectangle 4"/>
          <p:cNvSpPr txBox="1">
            <a:spLocks noChangeArrowheads="1"/>
          </p:cNvSpPr>
          <p:nvPr/>
        </p:nvSpPr>
        <p:spPr>
          <a:xfrm>
            <a:off x="12587" y="2954382"/>
            <a:ext cx="7920484" cy="406511"/>
          </a:xfrm>
          <a:prstGeom prst="rect">
            <a:avLst/>
          </a:prstGeom>
        </p:spPr>
        <p:txBody>
          <a:bodyPr vert="horz" lIns="115203" tIns="57602" rIns="115203" bIns="57602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76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HARBIN ENGINEERING UNIVERSITY</a:t>
            </a:r>
            <a:endParaRPr lang="en-US" altLang="zh-CN" sz="1765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6" name="直接连接符 5"/>
          <p:cNvCxnSpPr>
            <a:cxnSpLocks noChangeShapeType="1"/>
          </p:cNvCxnSpPr>
          <p:nvPr/>
        </p:nvCxnSpPr>
        <p:spPr bwMode="auto">
          <a:xfrm flipH="1">
            <a:off x="5702628" y="4168141"/>
            <a:ext cx="5817859" cy="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4" name="图片 3"/>
          <p:cNvPicPr/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 flipH="1">
            <a:off x="6082214" y="1441150"/>
            <a:ext cx="5438273" cy="5013157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2303860" y="4535698"/>
            <a:ext cx="2762450" cy="10147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2026</a:t>
            </a:r>
            <a:r>
              <a:rPr kumimoji="1"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</a:t>
            </a:r>
            <a:r>
              <a:rPr kumimoji="1"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9</a:t>
            </a:r>
            <a:r>
              <a:rPr kumimoji="1"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月</a:t>
            </a:r>
            <a:r>
              <a:rPr kumimoji="1"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26</a:t>
            </a:r>
            <a:r>
              <a:rPr kumimoji="1"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日</a:t>
            </a:r>
            <a:endParaRPr kumimoji="1"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endParaRPr kumimoji="1"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kumimoji="1"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主讲人：</a:t>
            </a:r>
            <a:r>
              <a:rPr kumimoji="1"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王浩宇</a:t>
            </a:r>
            <a:endParaRPr kumimoji="1"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15" y="632072"/>
            <a:ext cx="3315728" cy="99471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6525" y="0"/>
            <a:ext cx="1219200" cy="12382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4"/>
          <p:cNvSpPr txBox="1"/>
          <p:nvPr/>
        </p:nvSpPr>
        <p:spPr>
          <a:xfrm>
            <a:off x="770583" y="541077"/>
            <a:ext cx="2842641" cy="625887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403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r>
              <a:rPr lang="en-US" altLang="zh-CN" sz="403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en-US" altLang="zh-CN" sz="227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en-GB" sz="227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930598" y="1334942"/>
            <a:ext cx="963786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>
            <p:custDataLst>
              <p:tags r:id="rId1"/>
            </p:custDataLst>
          </p:nvPr>
        </p:nvGrpSpPr>
        <p:grpSpPr>
          <a:xfrm>
            <a:off x="2947891" y="1788548"/>
            <a:ext cx="1126656" cy="635239"/>
            <a:chOff x="2215144" y="927951"/>
            <a:chExt cx="1244730" cy="924397"/>
          </a:xfrm>
        </p:grpSpPr>
        <p:sp>
          <p:nvSpPr>
            <p:cNvPr id="46" name="平行四边形 45"/>
            <p:cNvSpPr/>
            <p:nvPr>
              <p:custDataLst>
                <p:tags r:id="rId2"/>
              </p:custDataLst>
            </p:nvPr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65">
                <a:latin typeface="Impact" panose="020B0806030902050204" pitchFamily="34" charset="0"/>
              </a:endParaRPr>
            </a:p>
          </p:txBody>
        </p:sp>
        <p:sp>
          <p:nvSpPr>
            <p:cNvPr id="47" name="文本框 9"/>
            <p:cNvSpPr txBox="1"/>
            <p:nvPr>
              <p:custDataLst>
                <p:tags r:id="rId3"/>
              </p:custDataLst>
            </p:nvPr>
          </p:nvSpPr>
          <p:spPr>
            <a:xfrm>
              <a:off x="2393075" y="927951"/>
              <a:ext cx="1066799" cy="924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53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53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/>
          <p:cNvGrpSpPr/>
          <p:nvPr>
            <p:custDataLst>
              <p:tags r:id="rId4"/>
            </p:custDataLst>
          </p:nvPr>
        </p:nvGrpSpPr>
        <p:grpSpPr>
          <a:xfrm>
            <a:off x="2947891" y="2644779"/>
            <a:ext cx="1126656" cy="635239"/>
            <a:chOff x="2215144" y="1952311"/>
            <a:chExt cx="1244730" cy="924400"/>
          </a:xfrm>
        </p:grpSpPr>
        <p:sp>
          <p:nvSpPr>
            <p:cNvPr id="49" name="平行四边形 48"/>
            <p:cNvSpPr/>
            <p:nvPr>
              <p:custDataLst>
                <p:tags r:id="rId5"/>
              </p:custDataLst>
            </p:nvPr>
          </p:nvSpPr>
          <p:spPr>
            <a:xfrm>
              <a:off x="2215144" y="203384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65">
                <a:latin typeface="Impact" panose="020B0806030902050204" pitchFamily="34" charset="0"/>
              </a:endParaRPr>
            </a:p>
          </p:txBody>
        </p:sp>
        <p:sp>
          <p:nvSpPr>
            <p:cNvPr id="50" name="文本框 10"/>
            <p:cNvSpPr txBox="1"/>
            <p:nvPr>
              <p:custDataLst>
                <p:tags r:id="rId6"/>
              </p:custDataLst>
            </p:nvPr>
          </p:nvSpPr>
          <p:spPr>
            <a:xfrm>
              <a:off x="2393075" y="1952311"/>
              <a:ext cx="1066799" cy="924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530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353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1" name="组合 50"/>
          <p:cNvGrpSpPr/>
          <p:nvPr>
            <p:custDataLst>
              <p:tags r:id="rId7"/>
            </p:custDataLst>
          </p:nvPr>
        </p:nvGrpSpPr>
        <p:grpSpPr>
          <a:xfrm>
            <a:off x="2947891" y="3529022"/>
            <a:ext cx="1126656" cy="635239"/>
            <a:chOff x="2215144" y="3018134"/>
            <a:chExt cx="1244730" cy="924397"/>
          </a:xfrm>
        </p:grpSpPr>
        <p:sp>
          <p:nvSpPr>
            <p:cNvPr id="52" name="平行四边形 51"/>
            <p:cNvSpPr/>
            <p:nvPr>
              <p:custDataLst>
                <p:tags r:id="rId8"/>
              </p:custDataLst>
            </p:nvPr>
          </p:nvSpPr>
          <p:spPr>
            <a:xfrm>
              <a:off x="2215144" y="3084852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65">
                <a:latin typeface="Impact" panose="020B0806030902050204" pitchFamily="34" charset="0"/>
              </a:endParaRPr>
            </a:p>
          </p:txBody>
        </p:sp>
        <p:sp>
          <p:nvSpPr>
            <p:cNvPr id="53" name="文本框 11"/>
            <p:cNvSpPr txBox="1"/>
            <p:nvPr>
              <p:custDataLst>
                <p:tags r:id="rId9"/>
              </p:custDataLst>
            </p:nvPr>
          </p:nvSpPr>
          <p:spPr>
            <a:xfrm>
              <a:off x="2393075" y="3018134"/>
              <a:ext cx="1066799" cy="924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530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353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4" name="组合 53"/>
          <p:cNvGrpSpPr/>
          <p:nvPr>
            <p:custDataLst>
              <p:tags r:id="rId10"/>
            </p:custDataLst>
          </p:nvPr>
        </p:nvGrpSpPr>
        <p:grpSpPr>
          <a:xfrm>
            <a:off x="2947891" y="4388880"/>
            <a:ext cx="1126656" cy="640188"/>
            <a:chOff x="2215144" y="4047039"/>
            <a:chExt cx="1244730" cy="931598"/>
          </a:xfrm>
        </p:grpSpPr>
        <p:sp>
          <p:nvSpPr>
            <p:cNvPr id="55" name="平行四边形 54"/>
            <p:cNvSpPr/>
            <p:nvPr>
              <p:custDataLst>
                <p:tags r:id="rId11"/>
              </p:custDataLst>
            </p:nvPr>
          </p:nvSpPr>
          <p:spPr>
            <a:xfrm>
              <a:off x="2215144" y="4135856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65">
                <a:latin typeface="Impact" panose="020B0806030902050204" pitchFamily="34" charset="0"/>
              </a:endParaRPr>
            </a:p>
          </p:txBody>
        </p:sp>
        <p:sp>
          <p:nvSpPr>
            <p:cNvPr id="56" name="文本框 12"/>
            <p:cNvSpPr txBox="1"/>
            <p:nvPr>
              <p:custDataLst>
                <p:tags r:id="rId12"/>
              </p:custDataLst>
            </p:nvPr>
          </p:nvSpPr>
          <p:spPr>
            <a:xfrm>
              <a:off x="2393075" y="4047039"/>
              <a:ext cx="1066799" cy="924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530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353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0" name="组合 59"/>
          <p:cNvGrpSpPr/>
          <p:nvPr>
            <p:custDataLst>
              <p:tags r:id="rId13"/>
            </p:custDataLst>
          </p:nvPr>
        </p:nvGrpSpPr>
        <p:grpSpPr>
          <a:xfrm>
            <a:off x="3803663" y="1805317"/>
            <a:ext cx="4859659" cy="614429"/>
            <a:chOff x="4315150" y="953426"/>
            <a:chExt cx="3857250" cy="572953"/>
          </a:xfrm>
        </p:grpSpPr>
        <p:sp>
          <p:nvSpPr>
            <p:cNvPr id="61" name="矩形 60"/>
            <p:cNvSpPr/>
            <p:nvPr>
              <p:custDataLst>
                <p:tags r:id="rId14"/>
              </p:custDataLst>
            </p:nvPr>
          </p:nvSpPr>
          <p:spPr>
            <a:xfrm>
              <a:off x="4841196" y="1036091"/>
              <a:ext cx="2827147" cy="490288"/>
            </a:xfrm>
            <a:prstGeom prst="rect">
              <a:avLst/>
            </a:prstGeom>
            <a:ln w="15875">
              <a:noFill/>
            </a:ln>
          </p:spPr>
          <p:txBody>
            <a:bodyPr wrap="square" lIns="86402" tIns="43201" rIns="86402" bIns="43201">
              <a:spAutoFit/>
            </a:bodyPr>
            <a:lstStyle/>
            <a:p>
              <a:r>
                <a:rPr lang="zh-CN" altLang="en-GB" sz="285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硬件基础知识</a:t>
              </a:r>
              <a:r>
                <a:rPr lang="zh-CN" altLang="en-GB" sz="285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</a:t>
              </a:r>
              <a:endParaRPr lang="zh-CN" altLang="en-GB" sz="285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平行四边形 61"/>
            <p:cNvSpPr/>
            <p:nvPr>
              <p:custDataLst>
                <p:tags r:id="rId15"/>
              </p:custDataLst>
            </p:nvPr>
          </p:nvSpPr>
          <p:spPr>
            <a:xfrm>
              <a:off x="4315150" y="953426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402" tIns="43201" rIns="86402" bIns="43201" rtlCol="0" anchor="ctr"/>
            <a:lstStyle/>
            <a:p>
              <a:endParaRPr lang="zh-CN" altLang="en-US" sz="2015" b="1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3" name="组合 62"/>
          <p:cNvGrpSpPr/>
          <p:nvPr>
            <p:custDataLst>
              <p:tags r:id="rId16"/>
            </p:custDataLst>
          </p:nvPr>
        </p:nvGrpSpPr>
        <p:grpSpPr>
          <a:xfrm>
            <a:off x="3803663" y="2679863"/>
            <a:ext cx="4859659" cy="614429"/>
            <a:chOff x="4315150" y="1647579"/>
            <a:chExt cx="3857250" cy="572953"/>
          </a:xfrm>
        </p:grpSpPr>
        <p:sp>
          <p:nvSpPr>
            <p:cNvPr id="64" name="矩形 63"/>
            <p:cNvSpPr/>
            <p:nvPr>
              <p:custDataLst>
                <p:tags r:id="rId17"/>
              </p:custDataLst>
            </p:nvPr>
          </p:nvSpPr>
          <p:spPr>
            <a:xfrm>
              <a:off x="4841196" y="1730244"/>
              <a:ext cx="2827147" cy="490288"/>
            </a:xfrm>
            <a:prstGeom prst="rect">
              <a:avLst/>
            </a:prstGeom>
            <a:ln w="15875">
              <a:noFill/>
            </a:ln>
          </p:spPr>
          <p:txBody>
            <a:bodyPr wrap="square" lIns="86402" tIns="43201" rIns="86402" bIns="43201">
              <a:spAutoFit/>
            </a:bodyPr>
            <a:lstStyle/>
            <a:p>
              <a:r>
                <a:rPr lang="zh-CN" altLang="en-US" sz="285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任务原理图</a:t>
              </a:r>
              <a:r>
                <a:rPr lang="zh-CN" altLang="en-US" sz="285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</a:t>
              </a:r>
              <a:endParaRPr lang="zh-CN" altLang="en-US" sz="285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平行四边形 64"/>
            <p:cNvSpPr/>
            <p:nvPr>
              <p:custDataLst>
                <p:tags r:id="rId18"/>
              </p:custDataLst>
            </p:nvPr>
          </p:nvSpPr>
          <p:spPr>
            <a:xfrm>
              <a:off x="4315150" y="1647579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402" tIns="43201" rIns="86402" bIns="43201" rtlCol="0" anchor="ctr"/>
            <a:lstStyle/>
            <a:p>
              <a:endParaRPr lang="zh-CN" altLang="en-US" sz="2015" b="1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6" name="组合 65"/>
          <p:cNvGrpSpPr/>
          <p:nvPr>
            <p:custDataLst>
              <p:tags r:id="rId19"/>
            </p:custDataLst>
          </p:nvPr>
        </p:nvGrpSpPr>
        <p:grpSpPr>
          <a:xfrm>
            <a:off x="3803663" y="3554407"/>
            <a:ext cx="4859659" cy="614429"/>
            <a:chOff x="4315150" y="2341731"/>
            <a:chExt cx="3857250" cy="572953"/>
          </a:xfrm>
        </p:grpSpPr>
        <p:sp>
          <p:nvSpPr>
            <p:cNvPr id="67" name="矩形 66"/>
            <p:cNvSpPr/>
            <p:nvPr>
              <p:custDataLst>
                <p:tags r:id="rId20"/>
              </p:custDataLst>
            </p:nvPr>
          </p:nvSpPr>
          <p:spPr>
            <a:xfrm>
              <a:off x="4841197" y="2424396"/>
              <a:ext cx="2827146" cy="490288"/>
            </a:xfrm>
            <a:prstGeom prst="rect">
              <a:avLst/>
            </a:prstGeom>
            <a:ln w="15875">
              <a:noFill/>
            </a:ln>
          </p:spPr>
          <p:txBody>
            <a:bodyPr wrap="square" lIns="86402" tIns="43201" rIns="86402" bIns="43201">
              <a:spAutoFit/>
            </a:bodyPr>
            <a:lstStyle/>
            <a:p>
              <a:r>
                <a:rPr lang="zh-CN" altLang="en-GB" sz="285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嘉立创</a:t>
              </a:r>
              <a:r>
                <a:rPr lang="en-US" altLang="zh-CN" sz="285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EDA</a:t>
              </a:r>
              <a:r>
                <a:rPr lang="zh-CN" altLang="en-US" sz="285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使用</a:t>
              </a:r>
              <a:endParaRPr lang="zh-CN" altLang="en-US" sz="285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平行四边形 67"/>
            <p:cNvSpPr/>
            <p:nvPr>
              <p:custDataLst>
                <p:tags r:id="rId21"/>
              </p:custDataLst>
            </p:nvPr>
          </p:nvSpPr>
          <p:spPr>
            <a:xfrm>
              <a:off x="4315150" y="2341731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402" tIns="43201" rIns="86402" bIns="43201" rtlCol="0" anchor="ctr"/>
            <a:lstStyle/>
            <a:p>
              <a:endParaRPr lang="zh-CN" altLang="en-US" sz="2015" b="1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9" name="组合 68"/>
          <p:cNvGrpSpPr/>
          <p:nvPr>
            <p:custDataLst>
              <p:tags r:id="rId22"/>
            </p:custDataLst>
          </p:nvPr>
        </p:nvGrpSpPr>
        <p:grpSpPr>
          <a:xfrm>
            <a:off x="3803663" y="4428952"/>
            <a:ext cx="4859659" cy="614429"/>
            <a:chOff x="4315150" y="3035884"/>
            <a:chExt cx="3857250" cy="572953"/>
          </a:xfrm>
        </p:grpSpPr>
        <p:sp>
          <p:nvSpPr>
            <p:cNvPr id="70" name="矩形 69"/>
            <p:cNvSpPr/>
            <p:nvPr>
              <p:custDataLst>
                <p:tags r:id="rId23"/>
              </p:custDataLst>
            </p:nvPr>
          </p:nvSpPr>
          <p:spPr>
            <a:xfrm>
              <a:off x="4841196" y="3118549"/>
              <a:ext cx="2827147" cy="490288"/>
            </a:xfrm>
            <a:prstGeom prst="rect">
              <a:avLst/>
            </a:prstGeom>
            <a:ln w="15875">
              <a:noFill/>
            </a:ln>
          </p:spPr>
          <p:txBody>
            <a:bodyPr wrap="square" lIns="86402" tIns="43201" rIns="86402" bIns="43201">
              <a:spAutoFit/>
            </a:bodyPr>
            <a:lstStyle/>
            <a:p>
              <a:r>
                <a:rPr lang="zh-CN" altLang="en-GB" sz="285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嘉立创下单助手</a:t>
              </a:r>
              <a:endParaRPr lang="zh-CN" altLang="en-GB" sz="285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平行四边形 70"/>
            <p:cNvSpPr/>
            <p:nvPr>
              <p:custDataLst>
                <p:tags r:id="rId24"/>
              </p:custDataLst>
            </p:nvPr>
          </p:nvSpPr>
          <p:spPr>
            <a:xfrm>
              <a:off x="4315150" y="3035884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402" tIns="43201" rIns="86402" bIns="43201" rtlCol="0" anchor="ctr"/>
            <a:lstStyle/>
            <a:p>
              <a:endParaRPr lang="zh-CN" altLang="en-US" sz="2015" b="1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" y="2151434"/>
            <a:ext cx="3084520" cy="25414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55"/>
          </a:p>
        </p:txBody>
      </p:sp>
      <p:sp>
        <p:nvSpPr>
          <p:cNvPr id="4" name="文本框 3"/>
          <p:cNvSpPr txBox="1"/>
          <p:nvPr/>
        </p:nvSpPr>
        <p:spPr>
          <a:xfrm>
            <a:off x="517211" y="2432740"/>
            <a:ext cx="2002471" cy="1953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9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20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01497" y="3014383"/>
            <a:ext cx="3642360" cy="789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5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硬件知识讲解</a:t>
            </a:r>
            <a:endParaRPr lang="zh-CN" altLang="en-US" sz="45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481145" y="2151433"/>
            <a:ext cx="3084520" cy="25414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55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/>
          <p:cNvSpPr txBox="1"/>
          <p:nvPr/>
        </p:nvSpPr>
        <p:spPr>
          <a:xfrm>
            <a:off x="1080912" y="252230"/>
            <a:ext cx="2683466" cy="478094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GB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直插电阻</a:t>
            </a:r>
            <a:endParaRPr lang="zh-CN" altLang="en-GB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Shape 558"/>
          <p:cNvSpPr/>
          <p:nvPr/>
        </p:nvSpPr>
        <p:spPr>
          <a:xfrm>
            <a:off x="647676" y="402983"/>
            <a:ext cx="186361" cy="176587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48001" tIns="48001" rIns="48001" bIns="48001" numCol="1" anchor="ctr">
            <a:noAutofit/>
          </a:bodyPr>
          <a:lstStyle/>
          <a:p>
            <a:pPr>
              <a:spcBef>
                <a:spcPts val="4250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144620" y="145903"/>
            <a:ext cx="2206708" cy="6516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00" y="797560"/>
            <a:ext cx="4086225" cy="27336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5985" y="730250"/>
            <a:ext cx="5200015" cy="4914265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9590" y="3598545"/>
            <a:ext cx="2157095" cy="2813685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4031615" y="4319905"/>
            <a:ext cx="2832735" cy="583565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1600"/>
              <a:t>10 kΩ ±1% </a:t>
            </a:r>
            <a:r>
              <a:rPr lang="zh-CN" altLang="en-US" sz="1600"/>
              <a:t>五环：</a:t>
            </a:r>
            <a:endParaRPr lang="zh-CN" altLang="en-US" sz="1600"/>
          </a:p>
          <a:p>
            <a:r>
              <a:rPr lang="zh-CN" altLang="en-US" sz="1600"/>
              <a:t>棕黑黑红棕</a:t>
            </a:r>
            <a:endParaRPr lang="zh-CN" altLang="en-US" sz="1600"/>
          </a:p>
        </p:txBody>
      </p:sp>
      <p:sp>
        <p:nvSpPr>
          <p:cNvPr id="47" name="文本框 46"/>
          <p:cNvSpPr txBox="1"/>
          <p:nvPr/>
        </p:nvSpPr>
        <p:spPr>
          <a:xfrm>
            <a:off x="137795" y="5112385"/>
            <a:ext cx="1586865" cy="583565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1600"/>
              <a:t>10 Ω ±1% </a:t>
            </a:r>
            <a:r>
              <a:rPr lang="zh-CN" altLang="en-US" sz="1600"/>
              <a:t>五环：</a:t>
            </a:r>
            <a:endParaRPr lang="zh-CN" altLang="en-US" sz="1600"/>
          </a:p>
          <a:p>
            <a:r>
              <a:rPr lang="zh-CN" altLang="en-US" sz="1600"/>
              <a:t>棕黑黑金棕</a:t>
            </a:r>
            <a:endParaRPr lang="zh-CN" altLang="en-US" sz="1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/>
          <p:cNvSpPr txBox="1"/>
          <p:nvPr/>
        </p:nvSpPr>
        <p:spPr>
          <a:xfrm>
            <a:off x="1080912" y="252230"/>
            <a:ext cx="2683466" cy="478094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GB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贴片电阻</a:t>
            </a:r>
            <a:endParaRPr lang="zh-CN" altLang="en-GB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Shape 558"/>
          <p:cNvSpPr/>
          <p:nvPr/>
        </p:nvSpPr>
        <p:spPr>
          <a:xfrm>
            <a:off x="647676" y="402983"/>
            <a:ext cx="186361" cy="176587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48001" tIns="48001" rIns="48001" bIns="48001" numCol="1" anchor="ctr">
            <a:noAutofit/>
          </a:bodyPr>
          <a:lstStyle/>
          <a:p>
            <a:pPr>
              <a:spcBef>
                <a:spcPts val="4250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144620" y="145903"/>
            <a:ext cx="2206708" cy="6516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5" y="3056255"/>
            <a:ext cx="5667375" cy="334327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65" y="735965"/>
            <a:ext cx="3876675" cy="231457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4545" y="1080135"/>
            <a:ext cx="3067685" cy="41376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/>
          <p:cNvSpPr txBox="1"/>
          <p:nvPr/>
        </p:nvSpPr>
        <p:spPr>
          <a:xfrm>
            <a:off x="1080912" y="252230"/>
            <a:ext cx="2683466" cy="478094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GB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电容</a:t>
            </a:r>
            <a:endParaRPr lang="zh-CN" altLang="en-GB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Shape 558"/>
          <p:cNvSpPr/>
          <p:nvPr/>
        </p:nvSpPr>
        <p:spPr>
          <a:xfrm>
            <a:off x="647676" y="402983"/>
            <a:ext cx="186361" cy="176587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48001" tIns="48001" rIns="48001" bIns="48001" numCol="1" anchor="ctr">
            <a:noAutofit/>
          </a:bodyPr>
          <a:lstStyle/>
          <a:p>
            <a:pPr>
              <a:spcBef>
                <a:spcPts val="4250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144620" y="145903"/>
            <a:ext cx="2206708" cy="6516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410" y="935990"/>
            <a:ext cx="1744980" cy="14757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925" y="943610"/>
            <a:ext cx="1461135" cy="146812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43510" y="2879725"/>
            <a:ext cx="3971925" cy="346710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spcAft>
                <a:spcPct val="60000"/>
              </a:spcAft>
            </a:pPr>
            <a:r>
              <a:rPr lang="zh-CN" altLang="en-US" sz="2300" b="1"/>
              <a:t>电容最常见的几个作用</a:t>
            </a:r>
            <a:endParaRPr lang="zh-CN" altLang="en-US" sz="2300" b="1"/>
          </a:p>
          <a:p>
            <a:pPr>
              <a:spcAft>
                <a:spcPct val="60000"/>
              </a:spcAft>
            </a:pPr>
            <a:r>
              <a:rPr lang="en-US" altLang="zh-CN" sz="2200" b="1"/>
              <a:t>1. </a:t>
            </a:r>
            <a:r>
              <a:rPr lang="zh-CN" altLang="en-US" sz="2200" b="1"/>
              <a:t>去耦</a:t>
            </a:r>
            <a:endParaRPr lang="zh-CN" altLang="en-US" sz="2200" b="1"/>
          </a:p>
          <a:p>
            <a:r>
              <a:rPr lang="zh-CN" altLang="en-US" sz="1600"/>
              <a:t>比如 </a:t>
            </a:r>
            <a:r>
              <a:rPr lang="en-US" altLang="zh-CN" sz="1600"/>
              <a:t>MCU</a:t>
            </a:r>
            <a:r>
              <a:rPr lang="zh-CN" altLang="en-US" sz="1600"/>
              <a:t>：</a:t>
            </a:r>
            <a:endParaRPr lang="zh-CN" altLang="en-US" sz="1600"/>
          </a:p>
          <a:p>
            <a:r>
              <a:rPr lang="en-US" altLang="zh-CN" sz="1600"/>
              <a:t>3.3V ─────── MCU VCC
      |
    100nF
      |
     GND</a:t>
            </a:r>
            <a:endParaRPr lang="en-US" altLang="zh-CN" sz="1600"/>
          </a:p>
          <a:p>
            <a:r>
              <a:rPr lang="zh-CN" altLang="en-US" sz="1600"/>
              <a:t>芯片突然需要电流时，电容可以立刻提供。</a:t>
            </a:r>
            <a:endParaRPr lang="zh-CN" altLang="en-US" sz="1600"/>
          </a:p>
          <a:p>
            <a:r>
              <a:rPr lang="zh-CN" altLang="en-US" sz="1600"/>
              <a:t>而且高频噪声可以通过电容就近回到 </a:t>
            </a:r>
            <a:r>
              <a:rPr lang="en-US" altLang="zh-CN" sz="1600"/>
              <a:t>GND</a:t>
            </a:r>
            <a:r>
              <a:rPr lang="zh-CN" altLang="en-US" sz="1600"/>
              <a:t>。</a:t>
            </a:r>
            <a:endParaRPr lang="zh-CN" altLang="en-US" sz="1600"/>
          </a:p>
          <a:p>
            <a:pPr>
              <a:spcAft>
                <a:spcPct val="60000"/>
              </a:spcAft>
            </a:pPr>
            <a:endParaRPr lang="zh-CN" altLang="en-US" sz="1600"/>
          </a:p>
        </p:txBody>
      </p:sp>
      <p:sp>
        <p:nvSpPr>
          <p:cNvPr id="9" name="文本框 8"/>
          <p:cNvSpPr txBox="1"/>
          <p:nvPr/>
        </p:nvSpPr>
        <p:spPr>
          <a:xfrm>
            <a:off x="7344410" y="3743960"/>
            <a:ext cx="3305810" cy="21545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Aft>
                <a:spcPct val="60000"/>
              </a:spcAft>
            </a:pPr>
            <a:r>
              <a:rPr lang="en-US" altLang="zh-CN" sz="2200" b="1">
                <a:sym typeface="+mn-ea"/>
              </a:rPr>
              <a:t>4. </a:t>
            </a:r>
            <a:r>
              <a:rPr lang="zh-CN" altLang="en-US" sz="2200" b="1">
                <a:sym typeface="+mn-ea"/>
              </a:rPr>
              <a:t>耦合</a:t>
            </a:r>
            <a:endParaRPr lang="zh-CN" altLang="en-US" sz="2200" b="1"/>
          </a:p>
          <a:p>
            <a:r>
              <a:rPr lang="zh-CN" altLang="en-US" sz="1600">
                <a:sym typeface="+mn-ea"/>
              </a:rPr>
              <a:t>用于把交流信号从一级传到下一级，同时隔断直流：</a:t>
            </a:r>
            <a:endParaRPr lang="zh-CN" altLang="en-US" sz="1600"/>
          </a:p>
          <a:p>
            <a:r>
              <a:rPr lang="zh-CN" altLang="en-US" sz="1600">
                <a:sym typeface="+mn-ea"/>
              </a:rPr>
              <a:t>放大器</a:t>
            </a:r>
            <a:r>
              <a:rPr lang="en-US" altLang="zh-CN" sz="1600">
                <a:sym typeface="+mn-ea"/>
              </a:rPr>
              <a:t>1 ----||---- </a:t>
            </a:r>
            <a:r>
              <a:rPr lang="zh-CN" altLang="en-US" sz="1600">
                <a:sym typeface="+mn-ea"/>
              </a:rPr>
              <a:t>放大器</a:t>
            </a:r>
            <a:r>
              <a:rPr lang="en-US" altLang="zh-CN" sz="1600">
                <a:sym typeface="+mn-ea"/>
              </a:rPr>
              <a:t>2
             C</a:t>
            </a:r>
            <a:endParaRPr lang="en-US" altLang="zh-CN" sz="1600"/>
          </a:p>
          <a:p>
            <a:r>
              <a:rPr lang="zh-CN" altLang="en-US" sz="1600">
                <a:sym typeface="+mn-ea"/>
              </a:rPr>
              <a:t>这种一般叫：</a:t>
            </a:r>
            <a:endParaRPr lang="zh-CN" altLang="en-US" sz="1600"/>
          </a:p>
          <a:p>
            <a:r>
              <a:rPr lang="zh-CN" altLang="en-US" sz="1600">
                <a:sym typeface="+mn-ea"/>
              </a:rPr>
              <a:t>耦合电容</a:t>
            </a:r>
            <a:endParaRPr lang="zh-CN" altLang="en-US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518275" y="143510"/>
            <a:ext cx="3107055" cy="28930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Aft>
                <a:spcPct val="60000"/>
              </a:spcAft>
            </a:pPr>
            <a:r>
              <a:rPr lang="en-US" altLang="zh-CN" sz="2200" b="1">
                <a:sym typeface="+mn-ea"/>
              </a:rPr>
              <a:t>3. </a:t>
            </a:r>
            <a:r>
              <a:rPr lang="zh-CN" altLang="en-US" sz="2200" b="1">
                <a:sym typeface="+mn-ea"/>
              </a:rPr>
              <a:t>储能</a:t>
            </a:r>
            <a:endParaRPr lang="zh-CN" altLang="en-US" sz="2200" b="1"/>
          </a:p>
          <a:p>
            <a:r>
              <a:rPr lang="zh-CN" altLang="en-US" sz="1600">
                <a:sym typeface="+mn-ea"/>
              </a:rPr>
              <a:t>大电容可以临时储存能量。</a:t>
            </a:r>
            <a:endParaRPr lang="zh-CN" altLang="en-US" sz="1600"/>
          </a:p>
          <a:p>
            <a:r>
              <a:rPr lang="zh-CN" altLang="en-US" sz="1600">
                <a:sym typeface="+mn-ea"/>
              </a:rPr>
              <a:t>储存的能量：</a:t>
            </a:r>
            <a:endParaRPr lang="zh-CN" altLang="en-US" sz="1600"/>
          </a:p>
          <a:p>
            <a:r>
              <a:rPr lang="en-US" altLang="zh-CN" sz="1600">
                <a:sym typeface="+mn-ea"/>
              </a:rPr>
              <a:t>E=12CU2E=\frac12 CU^2</a:t>
            </a:r>
            <a:endParaRPr lang="en-US" altLang="zh-CN" sz="1600"/>
          </a:p>
          <a:p>
            <a:r>
              <a:rPr lang="zh-CN" altLang="en-US" sz="1600">
                <a:sym typeface="+mn-ea"/>
              </a:rPr>
              <a:t>比如：</a:t>
            </a:r>
            <a:endParaRPr lang="zh-CN" altLang="en-US" sz="1600"/>
          </a:p>
          <a:p>
            <a:pPr>
              <a:buFont typeface="Arial" panose="020B0604020202020204"/>
              <a:buChar char="•"/>
            </a:pPr>
            <a:r>
              <a:rPr lang="zh-CN" altLang="en-US" sz="1600">
                <a:sym typeface="+mn-ea"/>
              </a:rPr>
              <a:t> 电源启动 </a:t>
            </a:r>
            <a:endParaRPr lang="zh-CN" altLang="en-US" sz="1600"/>
          </a:p>
          <a:p>
            <a:pPr>
              <a:buFont typeface="Arial" panose="020B0604020202020204"/>
              <a:buChar char="•"/>
            </a:pPr>
            <a:r>
              <a:rPr lang="zh-CN" altLang="en-US" sz="1600">
                <a:sym typeface="+mn-ea"/>
              </a:rPr>
              <a:t> 电机瞬间启动 </a:t>
            </a:r>
            <a:endParaRPr lang="zh-CN" altLang="en-US" sz="1600"/>
          </a:p>
          <a:p>
            <a:pPr>
              <a:buFont typeface="Arial" panose="020B0604020202020204"/>
              <a:buChar char="•"/>
            </a:pPr>
            <a:r>
              <a:rPr lang="zh-CN" altLang="en-US" sz="1600">
                <a:sym typeface="+mn-ea"/>
              </a:rPr>
              <a:t> 音响功放 </a:t>
            </a:r>
            <a:endParaRPr lang="zh-CN" altLang="en-US" sz="1600"/>
          </a:p>
          <a:p>
            <a:pPr>
              <a:buFont typeface="Arial" panose="020B0604020202020204"/>
              <a:buChar char="•"/>
            </a:pPr>
            <a:r>
              <a:rPr lang="zh-CN" altLang="en-US" sz="1600">
                <a:sym typeface="+mn-ea"/>
              </a:rPr>
              <a:t> 闪光灯 </a:t>
            </a:r>
            <a:endParaRPr lang="zh-CN" altLang="en-US" sz="1600"/>
          </a:p>
          <a:p>
            <a:r>
              <a:rPr lang="zh-CN" altLang="en-US" sz="1600">
                <a:sym typeface="+mn-ea"/>
              </a:rPr>
              <a:t>都会用到电容储能。</a:t>
            </a:r>
            <a:endParaRPr lang="zh-CN" altLang="en-US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115435" y="2087880"/>
            <a:ext cx="2585085" cy="4124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Aft>
                <a:spcPct val="60000"/>
              </a:spcAft>
            </a:pPr>
            <a:r>
              <a:rPr lang="en-US" altLang="zh-CN" sz="2200" b="1">
                <a:sym typeface="+mn-ea"/>
              </a:rPr>
              <a:t>2. </a:t>
            </a:r>
            <a:r>
              <a:rPr lang="zh-CN" altLang="en-US" sz="2200" b="1">
                <a:sym typeface="+mn-ea"/>
              </a:rPr>
              <a:t>滤波</a:t>
            </a:r>
            <a:endParaRPr lang="zh-CN" altLang="en-US" sz="2200" b="1"/>
          </a:p>
          <a:p>
            <a:r>
              <a:rPr lang="zh-CN" altLang="en-US" sz="1600">
                <a:sym typeface="+mn-ea"/>
              </a:rPr>
              <a:t>比如电源纹波：</a:t>
            </a:r>
            <a:endParaRPr lang="zh-CN" altLang="en-US" sz="1600"/>
          </a:p>
          <a:p>
            <a:r>
              <a:rPr lang="zh-CN" altLang="en-US" sz="1600">
                <a:sym typeface="+mn-ea"/>
              </a:rPr>
              <a:t>有纹波：
</a:t>
            </a:r>
            <a:r>
              <a:rPr lang="en-US" altLang="zh-CN" sz="1600">
                <a:sym typeface="+mn-ea"/>
              </a:rPr>
              <a:t>~~~~~~~
</a:t>
            </a:r>
            <a:r>
              <a:rPr lang="zh-CN" altLang="en-US" sz="1600">
                <a:sym typeface="+mn-ea"/>
              </a:rPr>
              <a:t>经过滤波电容：
</a:t>
            </a:r>
            <a:r>
              <a:rPr lang="en-US" altLang="zh-CN" sz="1600">
                <a:sym typeface="+mn-ea"/>
              </a:rPr>
              <a:t>────────</a:t>
            </a:r>
            <a:endParaRPr lang="en-US" altLang="zh-CN" sz="1600"/>
          </a:p>
          <a:p>
            <a:r>
              <a:rPr lang="zh-CN" altLang="en-US" sz="1600">
                <a:sym typeface="+mn-ea"/>
              </a:rPr>
              <a:t>典型：</a:t>
            </a:r>
            <a:endParaRPr lang="zh-CN" altLang="en-US" sz="1600"/>
          </a:p>
          <a:p>
            <a:r>
              <a:rPr lang="en-US" altLang="zh-CN" sz="1600">
                <a:sym typeface="+mn-ea"/>
              </a:rPr>
              <a:t>VCC
 |
</a:t>
            </a:r>
            <a:r>
              <a:rPr lang="zh-CN" altLang="en-US" sz="1600">
                <a:sym typeface="+mn-ea"/>
              </a:rPr>
              <a:t>负载
 </a:t>
            </a:r>
            <a:r>
              <a:rPr lang="en-US" altLang="zh-CN" sz="1600">
                <a:sym typeface="+mn-ea"/>
              </a:rPr>
              <a:t>|
 +---- </a:t>
            </a:r>
            <a:r>
              <a:rPr lang="zh-CN" altLang="en-US" sz="1600">
                <a:sym typeface="+mn-ea"/>
              </a:rPr>
              <a:t>电容 </a:t>
            </a:r>
            <a:r>
              <a:rPr lang="en-US" altLang="zh-CN" sz="1600">
                <a:sym typeface="+mn-ea"/>
              </a:rPr>
              <a:t>---- GND</a:t>
            </a:r>
            <a:endParaRPr lang="en-US" altLang="zh-CN" sz="1600"/>
          </a:p>
          <a:p>
            <a:r>
              <a:rPr lang="zh-CN" altLang="en-US" sz="1600">
                <a:sym typeface="+mn-ea"/>
              </a:rPr>
              <a:t>电容能够让电压更加稳定。</a:t>
            </a:r>
            <a:endParaRPr lang="zh-CN" altLang="en-US" sz="1600"/>
          </a:p>
          <a:p>
            <a:pPr>
              <a:spcAft>
                <a:spcPct val="60000"/>
              </a:spcAft>
            </a:pPr>
            <a:endParaRPr lang="zh-CN" altLang="en-US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5760" y="215900"/>
            <a:ext cx="2342515" cy="110680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8690" y="1656080"/>
            <a:ext cx="2759075" cy="1701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/>
          <p:cNvSpPr txBox="1"/>
          <p:nvPr/>
        </p:nvSpPr>
        <p:spPr>
          <a:xfrm>
            <a:off x="1080912" y="252230"/>
            <a:ext cx="2683466" cy="478094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GB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电感</a:t>
            </a:r>
            <a:endParaRPr lang="zh-CN" altLang="en-GB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Shape 558"/>
          <p:cNvSpPr/>
          <p:nvPr/>
        </p:nvSpPr>
        <p:spPr>
          <a:xfrm>
            <a:off x="647676" y="402983"/>
            <a:ext cx="186361" cy="176587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48001" tIns="48001" rIns="48001" bIns="48001" numCol="1" anchor="ctr">
            <a:noAutofit/>
          </a:bodyPr>
          <a:lstStyle/>
          <a:p>
            <a:pPr>
              <a:spcBef>
                <a:spcPts val="4250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144620" y="145903"/>
            <a:ext cx="2206708" cy="6516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55" y="935990"/>
            <a:ext cx="2369820" cy="17748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130" y="2277110"/>
            <a:ext cx="2362200" cy="14668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824095" y="863600"/>
            <a:ext cx="5080000" cy="4276725"/>
          </a:xfrm>
          <a:prstGeom prst="rect">
            <a:avLst/>
          </a:prstGeom>
        </p:spPr>
        <p:txBody>
          <a:bodyPr>
            <a:spAutoFit/>
          </a:bodyPr>
          <a:p>
            <a:r>
              <a:rPr lang="zh-CN" altLang="en-US" sz="1600"/>
              <a:t>定义：电感是一种利用磁场储存能量、抑制电流快速变化的元件。</a:t>
            </a:r>
            <a:endParaRPr lang="zh-CN" altLang="en-US" sz="1600"/>
          </a:p>
          <a:p>
            <a:r>
              <a:rPr lang="zh-CN" altLang="en-US" sz="1600"/>
              <a:t>基本特性：电感中的电流不能突变；频率越高，对交流信号的阻碍越强。 </a:t>
            </a:r>
            <a:endParaRPr lang="zh-CN" altLang="en-US" sz="1600"/>
          </a:p>
          <a:p>
            <a:endParaRPr lang="zh-CN" altLang="en-US" sz="1600"/>
          </a:p>
          <a:p>
            <a:endParaRPr lang="zh-CN" altLang="en-US" sz="1600"/>
          </a:p>
          <a:p>
            <a:endParaRPr lang="zh-CN" altLang="en-US" sz="1600"/>
          </a:p>
          <a:p>
            <a:endParaRPr lang="zh-CN" altLang="en-US" sz="1600"/>
          </a:p>
          <a:p>
            <a:r>
              <a:rPr lang="zh-CN" altLang="en-US" sz="1600"/>
              <a:t>基本公式：</a:t>
            </a:r>
            <a:endParaRPr lang="en-US" altLang="zh-CN" sz="1600"/>
          </a:p>
          <a:p>
            <a:endParaRPr lang="en-US" altLang="zh-CN" sz="1600"/>
          </a:p>
          <a:p>
            <a:endParaRPr lang="en-US" altLang="zh-CN" sz="1600"/>
          </a:p>
          <a:p>
            <a:endParaRPr lang="en-US" altLang="zh-CN" sz="1600"/>
          </a:p>
          <a:p>
            <a:endParaRPr lang="en-US" altLang="zh-CN" sz="1600"/>
          </a:p>
          <a:p>
            <a:r>
              <a:rPr lang="zh-CN" altLang="en-US" sz="1600"/>
              <a:t>主要作用：储能、滤波、抑制高频干扰、构成 </a:t>
            </a:r>
            <a:r>
              <a:rPr lang="en-US" altLang="zh-CN" sz="1600"/>
              <a:t>LC </a:t>
            </a:r>
            <a:r>
              <a:rPr lang="zh-CN" altLang="en-US" sz="1600"/>
              <a:t>谐振电路。 </a:t>
            </a:r>
            <a:endParaRPr lang="zh-CN" altLang="en-US" sz="1600"/>
          </a:p>
          <a:p>
            <a:r>
              <a:rPr lang="zh-CN" altLang="en-US" sz="1600"/>
              <a:t>常见应用：</a:t>
            </a:r>
            <a:r>
              <a:rPr lang="en-US" altLang="zh-CN" sz="1600"/>
              <a:t>DC-DC </a:t>
            </a:r>
            <a:r>
              <a:rPr lang="zh-CN" altLang="en-US" sz="1600"/>
              <a:t>电源、</a:t>
            </a:r>
            <a:r>
              <a:rPr lang="en-US" altLang="zh-CN" sz="1600"/>
              <a:t>EMI </a:t>
            </a:r>
            <a:r>
              <a:rPr lang="zh-CN" altLang="en-US" sz="1600"/>
              <a:t>滤波、电机驱动、射频电路。</a:t>
            </a:r>
            <a:endParaRPr lang="zh-CN" altLang="en-US" sz="160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35" y="2897505"/>
            <a:ext cx="4212590" cy="35826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/>
          <p:cNvSpPr txBox="1"/>
          <p:nvPr/>
        </p:nvSpPr>
        <p:spPr>
          <a:xfrm>
            <a:off x="1080912" y="252230"/>
            <a:ext cx="2683466" cy="478094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GB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二极管</a:t>
            </a:r>
            <a:endParaRPr lang="zh-CN" altLang="en-GB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Shape 558"/>
          <p:cNvSpPr/>
          <p:nvPr/>
        </p:nvSpPr>
        <p:spPr>
          <a:xfrm>
            <a:off x="647676" y="402983"/>
            <a:ext cx="186361" cy="176587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48001" tIns="48001" rIns="48001" bIns="48001" numCol="1" anchor="ctr">
            <a:noAutofit/>
          </a:bodyPr>
          <a:lstStyle/>
          <a:p>
            <a:pPr>
              <a:spcBef>
                <a:spcPts val="4250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144620" y="145903"/>
            <a:ext cx="2206708" cy="6516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400040" y="863283"/>
            <a:ext cx="5080000" cy="2061210"/>
          </a:xfrm>
          <a:prstGeom prst="rect">
            <a:avLst/>
          </a:prstGeom>
        </p:spPr>
        <p:txBody>
          <a:bodyPr>
            <a:spAutoFit/>
          </a:bodyPr>
          <a:p>
            <a:r>
              <a:rPr lang="zh-CN" altLang="en-US" sz="1600"/>
              <a:t>定义：二极管是一种具有单向导电特性的半导体器件，电流通常由阳极 </a:t>
            </a:r>
            <a:r>
              <a:rPr lang="en-US" altLang="zh-CN" sz="1600"/>
              <a:t>A </a:t>
            </a:r>
            <a:r>
              <a:rPr lang="zh-CN" altLang="en-US" sz="1600"/>
              <a:t>流向阴极 </a:t>
            </a:r>
            <a:r>
              <a:rPr lang="en-US" altLang="zh-CN" sz="1600"/>
              <a:t>K</a:t>
            </a:r>
            <a:r>
              <a:rPr lang="zh-CN" altLang="en-US" sz="1600"/>
              <a:t>。</a:t>
            </a:r>
            <a:endParaRPr lang="zh-CN" altLang="en-US" sz="1600"/>
          </a:p>
          <a:p>
            <a:r>
              <a:rPr lang="zh-CN" altLang="en-US" sz="1600"/>
              <a:t>基本特性：正向导通、反向截止；普通硅二极管正向压降约为 </a:t>
            </a:r>
            <a:r>
              <a:rPr lang="en-US" altLang="zh-CN" sz="1600"/>
              <a:t>0.7 V</a:t>
            </a:r>
            <a:r>
              <a:rPr lang="zh-CN" altLang="en-US" sz="1600"/>
              <a:t>。 </a:t>
            </a:r>
            <a:endParaRPr lang="zh-CN" altLang="en-US" sz="1600"/>
          </a:p>
          <a:p>
            <a:r>
              <a:rPr lang="zh-CN" altLang="en-US" sz="1600"/>
              <a:t>主要作用：整流、防反接、续流、钳位、稳压、浪涌保护。 </a:t>
            </a:r>
            <a:endParaRPr lang="zh-CN" altLang="en-US" sz="1600"/>
          </a:p>
          <a:p>
            <a:r>
              <a:rPr lang="zh-CN" altLang="en-US" sz="1600"/>
              <a:t>常见类型：整流二极管、肖特基二极管、稳压二极管、</a:t>
            </a:r>
            <a:r>
              <a:rPr lang="en-US" altLang="zh-CN" sz="1600"/>
              <a:t>TVS</a:t>
            </a:r>
            <a:r>
              <a:rPr lang="zh-CN" altLang="en-US" sz="1600"/>
              <a:t>、</a:t>
            </a:r>
            <a:r>
              <a:rPr lang="en-US" altLang="zh-CN" sz="1600"/>
              <a:t>LED</a:t>
            </a:r>
            <a:r>
              <a:rPr lang="zh-CN" altLang="en-US" sz="1600"/>
              <a:t>。</a:t>
            </a:r>
            <a:endParaRPr lang="zh-CN" altLang="en-US" sz="16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55" y="863600"/>
            <a:ext cx="3848100" cy="18669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35" y="2891790"/>
            <a:ext cx="7044055" cy="359727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0270" y="2735580"/>
            <a:ext cx="3009900" cy="17811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4410" y="4679950"/>
            <a:ext cx="4114800" cy="1828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287655" y="1656080"/>
            <a:ext cx="5080000" cy="4092575"/>
          </a:xfrm>
          <a:prstGeom prst="rect">
            <a:avLst/>
          </a:prstGeom>
        </p:spPr>
        <p:txBody>
          <a:bodyPr>
            <a:spAutoFit/>
          </a:bodyPr>
          <a:p>
            <a:r>
              <a:rPr lang="en-US" altLang="zh-CN" sz="2000"/>
              <a:t>VCC</a:t>
            </a:r>
            <a:r>
              <a:rPr lang="zh-CN" altLang="en-US" sz="2000"/>
              <a:t>、</a:t>
            </a:r>
            <a:r>
              <a:rPr lang="en-US" altLang="zh-CN" sz="2000"/>
              <a:t>VDD</a:t>
            </a:r>
            <a:r>
              <a:rPr lang="zh-CN" altLang="en-US" sz="2000"/>
              <a:t>、</a:t>
            </a:r>
            <a:r>
              <a:rPr lang="en-US" altLang="zh-CN" sz="2000"/>
              <a:t>VEE</a:t>
            </a:r>
            <a:r>
              <a:rPr lang="zh-CN" altLang="en-US" sz="2000"/>
              <a:t>、</a:t>
            </a:r>
            <a:r>
              <a:rPr lang="en-US" altLang="zh-CN" sz="2000"/>
              <a:t>VSS </a:t>
            </a:r>
            <a:r>
              <a:rPr lang="zh-CN" altLang="en-US" sz="2000"/>
              <a:t>和 </a:t>
            </a:r>
            <a:r>
              <a:rPr lang="en-US" altLang="zh-CN" sz="2000"/>
              <a:t>GND </a:t>
            </a:r>
            <a:r>
              <a:rPr lang="zh-CN" altLang="en-US" sz="2000"/>
              <a:t>都是电路中常见的电源标识。</a:t>
            </a:r>
            <a:endParaRPr lang="zh-CN" altLang="en-US" sz="2000"/>
          </a:p>
          <a:p>
            <a:r>
              <a:rPr lang="zh-CN" altLang="en-US" sz="2000"/>
              <a:t>其中，</a:t>
            </a:r>
            <a:r>
              <a:rPr lang="en-US" altLang="zh-CN" sz="2000"/>
              <a:t>VCC </a:t>
            </a:r>
            <a:r>
              <a:rPr lang="zh-CN" altLang="en-US" sz="2000"/>
              <a:t>通常表示正电源端，常见于双极型晶体管相关电路；</a:t>
            </a:r>
            <a:r>
              <a:rPr lang="en-US" altLang="zh-CN" sz="2000"/>
              <a:t>VDD </a:t>
            </a:r>
            <a:r>
              <a:rPr lang="zh-CN" altLang="en-US" sz="2000"/>
              <a:t>通常表示 </a:t>
            </a:r>
            <a:r>
              <a:rPr lang="en-US" altLang="zh-CN" sz="2000"/>
              <a:t>MOS/CMOS </a:t>
            </a:r>
            <a:r>
              <a:rPr lang="zh-CN" altLang="en-US" sz="2000"/>
              <a:t>电路中的正电源端，例如 </a:t>
            </a:r>
            <a:r>
              <a:rPr lang="en-US" altLang="zh-CN" sz="2000"/>
              <a:t>MCU </a:t>
            </a:r>
            <a:r>
              <a:rPr lang="zh-CN" altLang="en-US" sz="2000"/>
              <a:t>的 </a:t>
            </a:r>
            <a:r>
              <a:rPr lang="en-US" altLang="zh-CN" sz="2000"/>
              <a:t>3.3 V </a:t>
            </a:r>
            <a:r>
              <a:rPr lang="zh-CN" altLang="en-US" sz="2000"/>
              <a:t>或 </a:t>
            </a:r>
            <a:r>
              <a:rPr lang="en-US" altLang="zh-CN" sz="2000"/>
              <a:t>5 V </a:t>
            </a:r>
            <a:r>
              <a:rPr lang="zh-CN" altLang="en-US" sz="2000"/>
              <a:t>供电；</a:t>
            </a:r>
            <a:r>
              <a:rPr lang="en-US" altLang="zh-CN" sz="2000"/>
              <a:t>VEE </a:t>
            </a:r>
            <a:r>
              <a:rPr lang="zh-CN" altLang="en-US" sz="2000"/>
              <a:t>常表示负电源端，例如 </a:t>
            </a:r>
            <a:r>
              <a:rPr lang="en-US" altLang="zh-CN" sz="2000"/>
              <a:t>−5 V</a:t>
            </a:r>
            <a:r>
              <a:rPr lang="zh-CN" altLang="en-US" sz="2000"/>
              <a:t>、</a:t>
            </a:r>
            <a:r>
              <a:rPr lang="en-US" altLang="zh-CN" sz="2000"/>
              <a:t>−12 V</a:t>
            </a:r>
            <a:r>
              <a:rPr lang="zh-CN" altLang="en-US" sz="2000"/>
              <a:t>；</a:t>
            </a:r>
            <a:r>
              <a:rPr lang="en-US" altLang="zh-CN" sz="2000"/>
              <a:t>VSS </a:t>
            </a:r>
            <a:r>
              <a:rPr lang="zh-CN" altLang="en-US" sz="2000"/>
              <a:t>通常表示 </a:t>
            </a:r>
            <a:r>
              <a:rPr lang="en-US" altLang="zh-CN" sz="2000"/>
              <a:t>MOS/CMOS </a:t>
            </a:r>
            <a:r>
              <a:rPr lang="zh-CN" altLang="en-US" sz="2000"/>
              <a:t>电路中的低电位端，很多单电源系统中会直接连接到 </a:t>
            </a:r>
            <a:r>
              <a:rPr lang="en-US" altLang="zh-CN" sz="2000"/>
              <a:t>GND</a:t>
            </a:r>
            <a:r>
              <a:rPr lang="zh-CN" altLang="en-US" sz="2000"/>
              <a:t>；</a:t>
            </a:r>
            <a:r>
              <a:rPr lang="en-US" altLang="zh-CN" sz="2000"/>
              <a:t>GND </a:t>
            </a:r>
            <a:r>
              <a:rPr lang="zh-CN" altLang="en-US" sz="2000"/>
              <a:t>表示电路的参考零电位，同时也是电流回流的公共参考点，但并不一定等同于大地。实际设计中，这些名称更多是沿用传统命名习惯，具体含义应以芯片数据手册为准。</a:t>
            </a:r>
            <a:endParaRPr lang="zh-CN" altLang="en-US" sz="2000"/>
          </a:p>
        </p:txBody>
      </p:sp>
      <p:sp>
        <p:nvSpPr>
          <p:cNvPr id="31" name="Title 1"/>
          <p:cNvSpPr txBox="1"/>
          <p:nvPr/>
        </p:nvSpPr>
        <p:spPr>
          <a:xfrm>
            <a:off x="1080912" y="252230"/>
            <a:ext cx="2683466" cy="478094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GB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电源</a:t>
            </a:r>
            <a:endParaRPr lang="zh-CN" altLang="en-GB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Shape 558"/>
          <p:cNvSpPr/>
          <p:nvPr/>
        </p:nvSpPr>
        <p:spPr>
          <a:xfrm>
            <a:off x="647676" y="402983"/>
            <a:ext cx="186361" cy="176587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48001" tIns="48001" rIns="48001" bIns="48001" numCol="1" anchor="ctr">
            <a:noAutofit/>
          </a:bodyPr>
          <a:lstStyle/>
          <a:p>
            <a:pPr>
              <a:spcBef>
                <a:spcPts val="4250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7785" y="4032250"/>
            <a:ext cx="4412615" cy="126873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7065" y="-635"/>
            <a:ext cx="9780270" cy="375221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310" y="3816350"/>
            <a:ext cx="3844925" cy="259207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4050" y="3481070"/>
            <a:ext cx="5010150" cy="29273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" y="2151434"/>
            <a:ext cx="3084520" cy="25414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55"/>
          </a:p>
        </p:txBody>
      </p:sp>
      <p:sp>
        <p:nvSpPr>
          <p:cNvPr id="4" name="文本框 3"/>
          <p:cNvSpPr txBox="1"/>
          <p:nvPr/>
        </p:nvSpPr>
        <p:spPr>
          <a:xfrm>
            <a:off x="517211" y="2432740"/>
            <a:ext cx="2002471" cy="1953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9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20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01497" y="3014383"/>
            <a:ext cx="4218940" cy="1487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453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任务原理图讲解</a:t>
            </a:r>
            <a:endParaRPr lang="zh-CN" altLang="en-US" sz="4535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45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481145" y="2151433"/>
            <a:ext cx="3084520" cy="25414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55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/>
          <p:cNvSpPr txBox="1"/>
          <p:nvPr/>
        </p:nvSpPr>
        <p:spPr>
          <a:xfrm>
            <a:off x="1080770" y="252095"/>
            <a:ext cx="3919855" cy="47815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任务原理图</a:t>
            </a: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讲解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Shape 558"/>
          <p:cNvSpPr/>
          <p:nvPr/>
        </p:nvSpPr>
        <p:spPr>
          <a:xfrm>
            <a:off x="647676" y="402983"/>
            <a:ext cx="186361" cy="176587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48001" tIns="48001" rIns="48001" bIns="48001" numCol="1" anchor="ctr">
            <a:noAutofit/>
          </a:bodyPr>
          <a:lstStyle/>
          <a:p>
            <a:pPr>
              <a:spcBef>
                <a:spcPts val="4250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144620" y="145903"/>
            <a:ext cx="2206708" cy="6516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0250"/>
            <a:ext cx="7945755" cy="5774055"/>
          </a:xfrm>
          <a:prstGeom prst="rect">
            <a:avLst/>
          </a:prstGeom>
        </p:spPr>
      </p:pic>
      <p:pic>
        <p:nvPicPr>
          <p:cNvPr id="6" name="图片 5" descr="dd3e296309f66f75c1ac4e2f9457a69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0855" y="791845"/>
            <a:ext cx="2139315" cy="191389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2430" y="2705735"/>
            <a:ext cx="2253615" cy="147510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91715" y="213360"/>
            <a:ext cx="6480175" cy="60642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" y="2151434"/>
            <a:ext cx="3084520" cy="25414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55"/>
          </a:p>
        </p:txBody>
      </p:sp>
      <p:sp>
        <p:nvSpPr>
          <p:cNvPr id="4" name="文本框 3"/>
          <p:cNvSpPr txBox="1"/>
          <p:nvPr/>
        </p:nvSpPr>
        <p:spPr>
          <a:xfrm>
            <a:off x="517211" y="2432740"/>
            <a:ext cx="2002471" cy="1953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9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20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01497" y="3014383"/>
            <a:ext cx="4276090" cy="789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GB" sz="453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嘉立创</a:t>
            </a:r>
            <a:r>
              <a:rPr lang="en-US" altLang="zh-CN" sz="453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EDA</a:t>
            </a:r>
            <a:r>
              <a:rPr lang="zh-CN" altLang="en-US" sz="453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使用</a:t>
            </a:r>
            <a:endParaRPr lang="zh-CN" altLang="en-US" sz="45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481145" y="2151433"/>
            <a:ext cx="3084520" cy="25414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55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1800" y="1367790"/>
            <a:ext cx="7071360" cy="50895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55" y="215900"/>
            <a:ext cx="4648200" cy="9715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" name="Title 1"/>
          <p:cNvSpPr txBox="1"/>
          <p:nvPr/>
        </p:nvSpPr>
        <p:spPr>
          <a:xfrm>
            <a:off x="1080770" y="252095"/>
            <a:ext cx="4525010" cy="47815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GB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嘉立创使用</a:t>
            </a:r>
            <a:r>
              <a:rPr lang="zh-CN" altLang="en-GB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步骤</a:t>
            </a:r>
            <a:endParaRPr lang="zh-CN" altLang="en-GB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Shape 558"/>
          <p:cNvSpPr/>
          <p:nvPr/>
        </p:nvSpPr>
        <p:spPr>
          <a:xfrm>
            <a:off x="647676" y="402983"/>
            <a:ext cx="186361" cy="176587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48001" tIns="48001" rIns="48001" bIns="48001" numCol="1" anchor="ctr">
            <a:noAutofit/>
          </a:bodyPr>
          <a:lstStyle/>
          <a:p>
            <a:pPr>
              <a:spcBef>
                <a:spcPts val="4250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1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67790" y="1223645"/>
            <a:ext cx="9112885" cy="499554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" y="2151434"/>
            <a:ext cx="3084520" cy="25414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55"/>
          </a:p>
        </p:txBody>
      </p:sp>
      <p:sp>
        <p:nvSpPr>
          <p:cNvPr id="4" name="文本框 3"/>
          <p:cNvSpPr txBox="1"/>
          <p:nvPr/>
        </p:nvSpPr>
        <p:spPr>
          <a:xfrm>
            <a:off x="517211" y="2432740"/>
            <a:ext cx="2002471" cy="1953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9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20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01497" y="3014383"/>
            <a:ext cx="4218940" cy="789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GB" sz="453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嘉立创下单助手</a:t>
            </a:r>
            <a:endParaRPr lang="zh-CN" altLang="en-US" sz="45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481145" y="2151433"/>
            <a:ext cx="3084520" cy="25414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55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/>
          <p:nvPr/>
        </p:nvPicPr>
        <p:blipFill rotWithShape="1">
          <a:blip r:embed="rId1" cstate="screen">
            <a:alphaModFix amt="20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" t="1521" r="54928" b="18544"/>
          <a:stretch>
            <a:fillRect/>
          </a:stretch>
        </p:blipFill>
        <p:spPr>
          <a:xfrm flipH="1">
            <a:off x="6556089" y="568935"/>
            <a:ext cx="4964399" cy="5911512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1" y="4240149"/>
            <a:ext cx="11520488" cy="2232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55"/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>
          <a:xfrm>
            <a:off x="12587" y="2476196"/>
            <a:ext cx="7920484" cy="633017"/>
          </a:xfrm>
          <a:prstGeom prst="rect">
            <a:avLst/>
          </a:prstGeom>
        </p:spPr>
        <p:txBody>
          <a:bodyPr vert="horz" lIns="115203" tIns="57602" rIns="115203" bIns="5760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</a:t>
            </a:r>
            <a:endParaRPr lang="zh-CN" altLang="en-US" sz="5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5" name="直接连接符 5"/>
          <p:cNvCxnSpPr>
            <a:cxnSpLocks noChangeShapeType="1"/>
          </p:cNvCxnSpPr>
          <p:nvPr/>
        </p:nvCxnSpPr>
        <p:spPr bwMode="auto">
          <a:xfrm flipH="1">
            <a:off x="5702628" y="4176191"/>
            <a:ext cx="5817859" cy="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6" name="图片 25"/>
          <p:cNvPicPr/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 flipH="1">
            <a:off x="6082214" y="1441150"/>
            <a:ext cx="5438273" cy="5013157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2256204" y="5278600"/>
            <a:ext cx="2810103" cy="260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2026</a:t>
            </a:r>
            <a:r>
              <a:rPr kumimoji="1"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</a:t>
            </a:r>
            <a:r>
              <a:rPr kumimoji="1"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9</a:t>
            </a:r>
            <a:r>
              <a:rPr kumimoji="1"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月</a:t>
            </a:r>
            <a:endParaRPr kumimoji="1" lang="zh-CN" altLang="en-US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03860" y="4850023"/>
            <a:ext cx="2762450" cy="3683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kumimoji="1"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15" y="632072"/>
            <a:ext cx="3315728" cy="994719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2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3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4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5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6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7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8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9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10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11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12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13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14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15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16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17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18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19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20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21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22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23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ags/tag24.xml><?xml version="1.0" encoding="utf-8"?>
<p:tagLst xmlns:p="http://schemas.openxmlformats.org/presentationml/2006/main">
  <p:tag name="KSO_WM_DIAGRAM_VIRTUALLY_FRAME" val="{&quot;height&quot;:325.2694488188977,&quot;left&quot;:232.11708661417325,&quot;top&quot;:140.83055118110235,&quot;width&quot;:450.03425196850395}"/>
</p:tagLst>
</file>

<file path=ppt/theme/theme1.xml><?xml version="1.0" encoding="utf-8"?>
<a:theme xmlns:a="http://schemas.openxmlformats.org/drawingml/2006/main" name="主题1">
  <a:themeElements>
    <a:clrScheme name="自定义 2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5DA2"/>
      </a:accent1>
      <a:accent2>
        <a:srgbClr val="C4C7CB"/>
      </a:accent2>
      <a:accent3>
        <a:srgbClr val="7F7F7F"/>
      </a:accent3>
      <a:accent4>
        <a:srgbClr val="7F7F7F"/>
      </a:accent4>
      <a:accent5>
        <a:srgbClr val="7F7F7F"/>
      </a:accent5>
      <a:accent6>
        <a:srgbClr val="7F7F7F"/>
      </a:accent6>
      <a:hlink>
        <a:srgbClr val="17365D"/>
      </a:hlink>
      <a:folHlink>
        <a:srgbClr val="548DD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主题1</Template>
  <TotalTime>0</TotalTime>
  <Words>1107</Words>
  <Application>WPS 演示</Application>
  <PresentationFormat>自定义</PresentationFormat>
  <Paragraphs>124</Paragraphs>
  <Slides>18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4" baseType="lpstr">
      <vt:lpstr>Arial</vt:lpstr>
      <vt:lpstr>宋体</vt:lpstr>
      <vt:lpstr>Wingdings</vt:lpstr>
      <vt:lpstr>微软雅黑</vt:lpstr>
      <vt:lpstr>微软雅黑 Light</vt:lpstr>
      <vt:lpstr>Impact</vt:lpstr>
      <vt:lpstr>U.S. 101</vt:lpstr>
      <vt:lpstr>Segoe Print</vt:lpstr>
      <vt:lpstr>Roboto</vt:lpstr>
      <vt:lpstr>Times New Roman</vt:lpstr>
      <vt:lpstr>Open Sans Light</vt:lpstr>
      <vt:lpstr>Aller Light</vt:lpstr>
      <vt:lpstr>Arial</vt:lpstr>
      <vt:lpstr>Calibri</vt:lpstr>
      <vt:lpstr>Arial Unicode MS</vt:lpstr>
      <vt:lpstr>主题1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熊猫办公PPT</dc:title>
  <dc:creator>熊猫办公</dc:creator>
  <cp:lastModifiedBy>王浩宇</cp:lastModifiedBy>
  <cp:revision>32</cp:revision>
  <dcterms:created xsi:type="dcterms:W3CDTF">2015-12-11T17:46:00Z</dcterms:created>
  <dcterms:modified xsi:type="dcterms:W3CDTF">2026-09-26T09:07:23Z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2052-12.1.0.28022</vt:lpwstr>
  </property>
  <property fmtid="{D5CDD505-2E9C-101B-9397-08002B2CF9AE}" pid="3" name="ICV">
    <vt:lpwstr>54AA4F11001A435EA6324E394CC9293D_12</vt:lpwstr>
  </property>
</Properties>
</file>